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88" r:id="rId2"/>
    <p:sldId id="296" r:id="rId3"/>
    <p:sldId id="301" r:id="rId4"/>
    <p:sldId id="297" r:id="rId5"/>
    <p:sldId id="302" r:id="rId6"/>
    <p:sldId id="300" r:id="rId7"/>
    <p:sldId id="263" r:id="rId8"/>
  </p:sldIdLst>
  <p:sldSz cx="12192000" cy="6858000"/>
  <p:notesSz cx="6858000" cy="9144000"/>
  <p:custDataLst>
    <p:tags r:id="rId1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44FA0"/>
    <a:srgbClr val="0A88D3"/>
    <a:srgbClr val="4472C4"/>
    <a:srgbClr val="019DE6"/>
    <a:srgbClr val="ACBAD1"/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652" autoAdjust="0"/>
    <p:restoredTop sz="94881" autoAdjust="0"/>
  </p:normalViewPr>
  <p:slideViewPr>
    <p:cSldViewPr snapToGrid="0" showGuides="1">
      <p:cViewPr varScale="1">
        <p:scale>
          <a:sx n="91" d="100"/>
          <a:sy n="91" d="100"/>
        </p:scale>
        <p:origin x="147" y="3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1819" y="6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6FAA3C-C0E0-4D4B-9CC4-15295DFEF53B}" type="datetimeFigureOut">
              <a:rPr lang="zh-CN" altLang="en-US" smtClean="0"/>
              <a:t>2023/10/26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44E9A4-CAE6-4656-A415-5E6DB8BAA9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C7166E-1E00-4D2A-ACBE-1715A7DDC64E}" type="datetimeFigureOut">
              <a:rPr lang="zh-CN" altLang="en-US" smtClean="0"/>
              <a:t>2023/10/26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4805DD-1C5A-44BE-B861-D8F817A8137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流程图: 资料带 26"/>
          <p:cNvSpPr/>
          <p:nvPr userDrawn="1"/>
        </p:nvSpPr>
        <p:spPr>
          <a:xfrm>
            <a:off x="-1202" y="44710"/>
            <a:ext cx="12204175" cy="3601739"/>
          </a:xfrm>
          <a:custGeom>
            <a:avLst/>
            <a:gdLst>
              <a:gd name="connsiteX0" fmla="*/ 0 w 10000"/>
              <a:gd name="connsiteY0" fmla="*/ 1000 h 10000"/>
              <a:gd name="connsiteX1" fmla="*/ 2500 w 10000"/>
              <a:gd name="connsiteY1" fmla="*/ 2000 h 10000"/>
              <a:gd name="connsiteX2" fmla="*/ 5000 w 10000"/>
              <a:gd name="connsiteY2" fmla="*/ 1000 h 10000"/>
              <a:gd name="connsiteX3" fmla="*/ 7500 w 10000"/>
              <a:gd name="connsiteY3" fmla="*/ 0 h 10000"/>
              <a:gd name="connsiteX4" fmla="*/ 10000 w 10000"/>
              <a:gd name="connsiteY4" fmla="*/ 1000 h 10000"/>
              <a:gd name="connsiteX5" fmla="*/ 10000 w 10000"/>
              <a:gd name="connsiteY5" fmla="*/ 9000 h 10000"/>
              <a:gd name="connsiteX6" fmla="*/ 7500 w 10000"/>
              <a:gd name="connsiteY6" fmla="*/ 8000 h 10000"/>
              <a:gd name="connsiteX7" fmla="*/ 5000 w 10000"/>
              <a:gd name="connsiteY7" fmla="*/ 9000 h 10000"/>
              <a:gd name="connsiteX8" fmla="*/ 2500 w 10000"/>
              <a:gd name="connsiteY8" fmla="*/ 10000 h 10000"/>
              <a:gd name="connsiteX9" fmla="*/ 0 w 10000"/>
              <a:gd name="connsiteY9" fmla="*/ 9000 h 10000"/>
              <a:gd name="connsiteX10" fmla="*/ 0 w 10000"/>
              <a:gd name="connsiteY10" fmla="*/ 1000 h 10000"/>
              <a:gd name="connsiteX0-1" fmla="*/ 0 w 10000"/>
              <a:gd name="connsiteY0-2" fmla="*/ 1000 h 10000"/>
              <a:gd name="connsiteX1-3" fmla="*/ 2500 w 10000"/>
              <a:gd name="connsiteY1-4" fmla="*/ 2000 h 10000"/>
              <a:gd name="connsiteX2-5" fmla="*/ 5000 w 10000"/>
              <a:gd name="connsiteY2-6" fmla="*/ 1000 h 10000"/>
              <a:gd name="connsiteX3-7" fmla="*/ 7500 w 10000"/>
              <a:gd name="connsiteY3-8" fmla="*/ 0 h 10000"/>
              <a:gd name="connsiteX4-9" fmla="*/ 10000 w 10000"/>
              <a:gd name="connsiteY4-10" fmla="*/ 1000 h 10000"/>
              <a:gd name="connsiteX5-11" fmla="*/ 10000 w 10000"/>
              <a:gd name="connsiteY5-12" fmla="*/ 9000 h 10000"/>
              <a:gd name="connsiteX6-13" fmla="*/ 7500 w 10000"/>
              <a:gd name="connsiteY6-14" fmla="*/ 8000 h 10000"/>
              <a:gd name="connsiteX7-15" fmla="*/ 5000 w 10000"/>
              <a:gd name="connsiteY7-16" fmla="*/ 9000 h 10000"/>
              <a:gd name="connsiteX8-17" fmla="*/ 2500 w 10000"/>
              <a:gd name="connsiteY8-18" fmla="*/ 10000 h 10000"/>
              <a:gd name="connsiteX9-19" fmla="*/ 0 w 10000"/>
              <a:gd name="connsiteY9-20" fmla="*/ 9000 h 10000"/>
              <a:gd name="connsiteX10-21" fmla="*/ 0 w 10000"/>
              <a:gd name="connsiteY10-22" fmla="*/ 1000 h 10000"/>
              <a:gd name="connsiteX0-23" fmla="*/ 0 w 10000"/>
              <a:gd name="connsiteY0-24" fmla="*/ 1000 h 10000"/>
              <a:gd name="connsiteX1-25" fmla="*/ 2500 w 10000"/>
              <a:gd name="connsiteY1-26" fmla="*/ 2000 h 10000"/>
              <a:gd name="connsiteX2-27" fmla="*/ 5000 w 10000"/>
              <a:gd name="connsiteY2-28" fmla="*/ 1000 h 10000"/>
              <a:gd name="connsiteX3-29" fmla="*/ 7500 w 10000"/>
              <a:gd name="connsiteY3-30" fmla="*/ 0 h 10000"/>
              <a:gd name="connsiteX4-31" fmla="*/ 10000 w 10000"/>
              <a:gd name="connsiteY4-32" fmla="*/ 1000 h 10000"/>
              <a:gd name="connsiteX5-33" fmla="*/ 10000 w 10000"/>
              <a:gd name="connsiteY5-34" fmla="*/ 9000 h 10000"/>
              <a:gd name="connsiteX6-35" fmla="*/ 7500 w 10000"/>
              <a:gd name="connsiteY6-36" fmla="*/ 8000 h 10000"/>
              <a:gd name="connsiteX7-37" fmla="*/ 5000 w 10000"/>
              <a:gd name="connsiteY7-38" fmla="*/ 9000 h 10000"/>
              <a:gd name="connsiteX8-39" fmla="*/ 2500 w 10000"/>
              <a:gd name="connsiteY8-40" fmla="*/ 10000 h 10000"/>
              <a:gd name="connsiteX9-41" fmla="*/ 0 w 10000"/>
              <a:gd name="connsiteY9-42" fmla="*/ 9000 h 10000"/>
              <a:gd name="connsiteX10-43" fmla="*/ 0 w 10000"/>
              <a:gd name="connsiteY10-44" fmla="*/ 1000 h 10000"/>
              <a:gd name="connsiteX0-45" fmla="*/ 0 w 10000"/>
              <a:gd name="connsiteY0-46" fmla="*/ 1000 h 10000"/>
              <a:gd name="connsiteX1-47" fmla="*/ 2500 w 10000"/>
              <a:gd name="connsiteY1-48" fmla="*/ 2000 h 10000"/>
              <a:gd name="connsiteX2-49" fmla="*/ 5000 w 10000"/>
              <a:gd name="connsiteY2-50" fmla="*/ 1000 h 10000"/>
              <a:gd name="connsiteX3-51" fmla="*/ 7500 w 10000"/>
              <a:gd name="connsiteY3-52" fmla="*/ 0 h 10000"/>
              <a:gd name="connsiteX4-53" fmla="*/ 10000 w 10000"/>
              <a:gd name="connsiteY4-54" fmla="*/ 1000 h 10000"/>
              <a:gd name="connsiteX5-55" fmla="*/ 10000 w 10000"/>
              <a:gd name="connsiteY5-56" fmla="*/ 9000 h 10000"/>
              <a:gd name="connsiteX6-57" fmla="*/ 7500 w 10000"/>
              <a:gd name="connsiteY6-58" fmla="*/ 8000 h 10000"/>
              <a:gd name="connsiteX7-59" fmla="*/ 5000 w 10000"/>
              <a:gd name="connsiteY7-60" fmla="*/ 9000 h 10000"/>
              <a:gd name="connsiteX8-61" fmla="*/ 2500 w 10000"/>
              <a:gd name="connsiteY8-62" fmla="*/ 10000 h 10000"/>
              <a:gd name="connsiteX9-63" fmla="*/ 0 w 10000"/>
              <a:gd name="connsiteY9-64" fmla="*/ 9000 h 10000"/>
              <a:gd name="connsiteX10-65" fmla="*/ 0 w 10000"/>
              <a:gd name="connsiteY10-66" fmla="*/ 1000 h 10000"/>
              <a:gd name="connsiteX0-67" fmla="*/ 0 w 10000"/>
              <a:gd name="connsiteY0-68" fmla="*/ 1000 h 9631"/>
              <a:gd name="connsiteX1-69" fmla="*/ 2500 w 10000"/>
              <a:gd name="connsiteY1-70" fmla="*/ 2000 h 9631"/>
              <a:gd name="connsiteX2-71" fmla="*/ 5000 w 10000"/>
              <a:gd name="connsiteY2-72" fmla="*/ 1000 h 9631"/>
              <a:gd name="connsiteX3-73" fmla="*/ 7500 w 10000"/>
              <a:gd name="connsiteY3-74" fmla="*/ 0 h 9631"/>
              <a:gd name="connsiteX4-75" fmla="*/ 10000 w 10000"/>
              <a:gd name="connsiteY4-76" fmla="*/ 1000 h 9631"/>
              <a:gd name="connsiteX5-77" fmla="*/ 10000 w 10000"/>
              <a:gd name="connsiteY5-78" fmla="*/ 9000 h 9631"/>
              <a:gd name="connsiteX6-79" fmla="*/ 7500 w 10000"/>
              <a:gd name="connsiteY6-80" fmla="*/ 8000 h 9631"/>
              <a:gd name="connsiteX7-81" fmla="*/ 5000 w 10000"/>
              <a:gd name="connsiteY7-82" fmla="*/ 9000 h 9631"/>
              <a:gd name="connsiteX8-83" fmla="*/ 0 w 10000"/>
              <a:gd name="connsiteY8-84" fmla="*/ 9000 h 9631"/>
              <a:gd name="connsiteX9-85" fmla="*/ 0 w 10000"/>
              <a:gd name="connsiteY9-86" fmla="*/ 1000 h 9631"/>
              <a:gd name="connsiteX0-87" fmla="*/ 0 w 10000"/>
              <a:gd name="connsiteY0-88" fmla="*/ 1038 h 9703"/>
              <a:gd name="connsiteX1-89" fmla="*/ 2500 w 10000"/>
              <a:gd name="connsiteY1-90" fmla="*/ 2077 h 9703"/>
              <a:gd name="connsiteX2-91" fmla="*/ 5000 w 10000"/>
              <a:gd name="connsiteY2-92" fmla="*/ 1038 h 9703"/>
              <a:gd name="connsiteX3-93" fmla="*/ 7500 w 10000"/>
              <a:gd name="connsiteY3-94" fmla="*/ 0 h 9703"/>
              <a:gd name="connsiteX4-95" fmla="*/ 10000 w 10000"/>
              <a:gd name="connsiteY4-96" fmla="*/ 1038 h 9703"/>
              <a:gd name="connsiteX5-97" fmla="*/ 10000 w 10000"/>
              <a:gd name="connsiteY5-98" fmla="*/ 9345 h 9703"/>
              <a:gd name="connsiteX6-99" fmla="*/ 7500 w 10000"/>
              <a:gd name="connsiteY6-100" fmla="*/ 8307 h 9703"/>
              <a:gd name="connsiteX7-101" fmla="*/ 0 w 10000"/>
              <a:gd name="connsiteY7-102" fmla="*/ 9345 h 9703"/>
              <a:gd name="connsiteX8-103" fmla="*/ 0 w 10000"/>
              <a:gd name="connsiteY8-104" fmla="*/ 1038 h 9703"/>
              <a:gd name="connsiteX0-105" fmla="*/ 0 w 10000"/>
              <a:gd name="connsiteY0-106" fmla="*/ 1070 h 10701"/>
              <a:gd name="connsiteX1-107" fmla="*/ 2500 w 10000"/>
              <a:gd name="connsiteY1-108" fmla="*/ 2141 h 10701"/>
              <a:gd name="connsiteX2-109" fmla="*/ 5000 w 10000"/>
              <a:gd name="connsiteY2-110" fmla="*/ 1070 h 10701"/>
              <a:gd name="connsiteX3-111" fmla="*/ 7500 w 10000"/>
              <a:gd name="connsiteY3-112" fmla="*/ 0 h 10701"/>
              <a:gd name="connsiteX4-113" fmla="*/ 10000 w 10000"/>
              <a:gd name="connsiteY4-114" fmla="*/ 1070 h 10701"/>
              <a:gd name="connsiteX5-115" fmla="*/ 10000 w 10000"/>
              <a:gd name="connsiteY5-116" fmla="*/ 9631 h 10701"/>
              <a:gd name="connsiteX6-117" fmla="*/ 0 w 10000"/>
              <a:gd name="connsiteY6-118" fmla="*/ 9631 h 10701"/>
              <a:gd name="connsiteX7-119" fmla="*/ 0 w 10000"/>
              <a:gd name="connsiteY7-120" fmla="*/ 1070 h 10701"/>
              <a:gd name="connsiteX0-121" fmla="*/ 0 w 10000"/>
              <a:gd name="connsiteY0-122" fmla="*/ 1070 h 11003"/>
              <a:gd name="connsiteX1-123" fmla="*/ 2500 w 10000"/>
              <a:gd name="connsiteY1-124" fmla="*/ 2141 h 11003"/>
              <a:gd name="connsiteX2-125" fmla="*/ 5000 w 10000"/>
              <a:gd name="connsiteY2-126" fmla="*/ 1070 h 11003"/>
              <a:gd name="connsiteX3-127" fmla="*/ 7500 w 10000"/>
              <a:gd name="connsiteY3-128" fmla="*/ 0 h 11003"/>
              <a:gd name="connsiteX4-129" fmla="*/ 10000 w 10000"/>
              <a:gd name="connsiteY4-130" fmla="*/ 1070 h 11003"/>
              <a:gd name="connsiteX5-131" fmla="*/ 10000 w 10000"/>
              <a:gd name="connsiteY5-132" fmla="*/ 9631 h 11003"/>
              <a:gd name="connsiteX6-133" fmla="*/ 0 w 10000"/>
              <a:gd name="connsiteY6-134" fmla="*/ 9631 h 11003"/>
              <a:gd name="connsiteX7-135" fmla="*/ 0 w 10000"/>
              <a:gd name="connsiteY7-136" fmla="*/ 1070 h 11003"/>
              <a:gd name="connsiteX0-137" fmla="*/ 0 w 10000"/>
              <a:gd name="connsiteY0-138" fmla="*/ 1070 h 10260"/>
              <a:gd name="connsiteX1-139" fmla="*/ 2500 w 10000"/>
              <a:gd name="connsiteY1-140" fmla="*/ 2141 h 10260"/>
              <a:gd name="connsiteX2-141" fmla="*/ 5000 w 10000"/>
              <a:gd name="connsiteY2-142" fmla="*/ 1070 h 10260"/>
              <a:gd name="connsiteX3-143" fmla="*/ 7500 w 10000"/>
              <a:gd name="connsiteY3-144" fmla="*/ 0 h 10260"/>
              <a:gd name="connsiteX4-145" fmla="*/ 10000 w 10000"/>
              <a:gd name="connsiteY4-146" fmla="*/ 1070 h 10260"/>
              <a:gd name="connsiteX5-147" fmla="*/ 10000 w 10000"/>
              <a:gd name="connsiteY5-148" fmla="*/ 9631 h 10260"/>
              <a:gd name="connsiteX6-149" fmla="*/ 0 w 10000"/>
              <a:gd name="connsiteY6-150" fmla="*/ 9631 h 10260"/>
              <a:gd name="connsiteX7-151" fmla="*/ 0 w 10000"/>
              <a:gd name="connsiteY7-152" fmla="*/ 1070 h 10260"/>
              <a:gd name="connsiteX0-153" fmla="*/ 0 w 10000"/>
              <a:gd name="connsiteY0-154" fmla="*/ 1070 h 9697"/>
              <a:gd name="connsiteX1-155" fmla="*/ 2500 w 10000"/>
              <a:gd name="connsiteY1-156" fmla="*/ 2141 h 9697"/>
              <a:gd name="connsiteX2-157" fmla="*/ 5000 w 10000"/>
              <a:gd name="connsiteY2-158" fmla="*/ 1070 h 9697"/>
              <a:gd name="connsiteX3-159" fmla="*/ 7500 w 10000"/>
              <a:gd name="connsiteY3-160" fmla="*/ 0 h 9697"/>
              <a:gd name="connsiteX4-161" fmla="*/ 10000 w 10000"/>
              <a:gd name="connsiteY4-162" fmla="*/ 1070 h 9697"/>
              <a:gd name="connsiteX5-163" fmla="*/ 10000 w 10000"/>
              <a:gd name="connsiteY5-164" fmla="*/ 9631 h 9697"/>
              <a:gd name="connsiteX6-165" fmla="*/ 0 w 10000"/>
              <a:gd name="connsiteY6-166" fmla="*/ 9631 h 9697"/>
              <a:gd name="connsiteX7-167" fmla="*/ 0 w 10000"/>
              <a:gd name="connsiteY7-168" fmla="*/ 1070 h 9697"/>
              <a:gd name="connsiteX0-169" fmla="*/ 0 w 10000"/>
              <a:gd name="connsiteY0-170" fmla="*/ 1103 h 9935"/>
              <a:gd name="connsiteX1-171" fmla="*/ 2500 w 10000"/>
              <a:gd name="connsiteY1-172" fmla="*/ 2208 h 9935"/>
              <a:gd name="connsiteX2-173" fmla="*/ 5000 w 10000"/>
              <a:gd name="connsiteY2-174" fmla="*/ 1103 h 9935"/>
              <a:gd name="connsiteX3-175" fmla="*/ 7500 w 10000"/>
              <a:gd name="connsiteY3-176" fmla="*/ 0 h 9935"/>
              <a:gd name="connsiteX4-177" fmla="*/ 10000 w 10000"/>
              <a:gd name="connsiteY4-178" fmla="*/ 1103 h 9935"/>
              <a:gd name="connsiteX5-179" fmla="*/ 10000 w 10000"/>
              <a:gd name="connsiteY5-180" fmla="*/ 9932 h 9935"/>
              <a:gd name="connsiteX6-181" fmla="*/ 0 w 10000"/>
              <a:gd name="connsiteY6-182" fmla="*/ 9932 h 9935"/>
              <a:gd name="connsiteX7-183" fmla="*/ 0 w 10000"/>
              <a:gd name="connsiteY7-184" fmla="*/ 1103 h 9935"/>
              <a:gd name="connsiteX0-185" fmla="*/ 9 w 10009"/>
              <a:gd name="connsiteY0-186" fmla="*/ 1110 h 11134"/>
              <a:gd name="connsiteX1-187" fmla="*/ 2509 w 10009"/>
              <a:gd name="connsiteY1-188" fmla="*/ 2222 h 11134"/>
              <a:gd name="connsiteX2-189" fmla="*/ 5009 w 10009"/>
              <a:gd name="connsiteY2-190" fmla="*/ 1110 h 11134"/>
              <a:gd name="connsiteX3-191" fmla="*/ 7509 w 10009"/>
              <a:gd name="connsiteY3-192" fmla="*/ 0 h 11134"/>
              <a:gd name="connsiteX4-193" fmla="*/ 10009 w 10009"/>
              <a:gd name="connsiteY4-194" fmla="*/ 1110 h 11134"/>
              <a:gd name="connsiteX5-195" fmla="*/ 10009 w 10009"/>
              <a:gd name="connsiteY5-196" fmla="*/ 9997 h 11134"/>
              <a:gd name="connsiteX6-197" fmla="*/ 0 w 10009"/>
              <a:gd name="connsiteY6-198" fmla="*/ 11134 h 11134"/>
              <a:gd name="connsiteX7-199" fmla="*/ 9 w 10009"/>
              <a:gd name="connsiteY7-200" fmla="*/ 1110 h 11134"/>
              <a:gd name="connsiteX0-201" fmla="*/ 9 w 10009"/>
              <a:gd name="connsiteY0-202" fmla="*/ 1110 h 11136"/>
              <a:gd name="connsiteX1-203" fmla="*/ 2509 w 10009"/>
              <a:gd name="connsiteY1-204" fmla="*/ 2222 h 11136"/>
              <a:gd name="connsiteX2-205" fmla="*/ 5009 w 10009"/>
              <a:gd name="connsiteY2-206" fmla="*/ 1110 h 11136"/>
              <a:gd name="connsiteX3-207" fmla="*/ 7509 w 10009"/>
              <a:gd name="connsiteY3-208" fmla="*/ 0 h 11136"/>
              <a:gd name="connsiteX4-209" fmla="*/ 10009 w 10009"/>
              <a:gd name="connsiteY4-210" fmla="*/ 1110 h 11136"/>
              <a:gd name="connsiteX5-211" fmla="*/ 10009 w 10009"/>
              <a:gd name="connsiteY5-212" fmla="*/ 11109 h 11136"/>
              <a:gd name="connsiteX6-213" fmla="*/ 0 w 10009"/>
              <a:gd name="connsiteY6-214" fmla="*/ 11134 h 11136"/>
              <a:gd name="connsiteX7-215" fmla="*/ 9 w 10009"/>
              <a:gd name="connsiteY7-216" fmla="*/ 1110 h 11136"/>
              <a:gd name="connsiteX0-217" fmla="*/ 9 w 10009"/>
              <a:gd name="connsiteY0-218" fmla="*/ 1110 h 11136"/>
              <a:gd name="connsiteX1-219" fmla="*/ 2509 w 10009"/>
              <a:gd name="connsiteY1-220" fmla="*/ 2222 h 11136"/>
              <a:gd name="connsiteX2-221" fmla="*/ 5009 w 10009"/>
              <a:gd name="connsiteY2-222" fmla="*/ 1110 h 11136"/>
              <a:gd name="connsiteX3-223" fmla="*/ 7509 w 10009"/>
              <a:gd name="connsiteY3-224" fmla="*/ 0 h 11136"/>
              <a:gd name="connsiteX4-225" fmla="*/ 10009 w 10009"/>
              <a:gd name="connsiteY4-226" fmla="*/ 1110 h 11136"/>
              <a:gd name="connsiteX5-227" fmla="*/ 10009 w 10009"/>
              <a:gd name="connsiteY5-228" fmla="*/ 11109 h 11136"/>
              <a:gd name="connsiteX6-229" fmla="*/ 0 w 10009"/>
              <a:gd name="connsiteY6-230" fmla="*/ 11134 h 11136"/>
              <a:gd name="connsiteX7-231" fmla="*/ 9 w 10009"/>
              <a:gd name="connsiteY7-232" fmla="*/ 1110 h 11136"/>
              <a:gd name="connsiteX0-233" fmla="*/ 9 w 10009"/>
              <a:gd name="connsiteY0-234" fmla="*/ 1110 h 11136"/>
              <a:gd name="connsiteX1-235" fmla="*/ 2215 w 10009"/>
              <a:gd name="connsiteY1-236" fmla="*/ 2348 h 11136"/>
              <a:gd name="connsiteX2-237" fmla="*/ 5009 w 10009"/>
              <a:gd name="connsiteY2-238" fmla="*/ 1110 h 11136"/>
              <a:gd name="connsiteX3-239" fmla="*/ 7509 w 10009"/>
              <a:gd name="connsiteY3-240" fmla="*/ 0 h 11136"/>
              <a:gd name="connsiteX4-241" fmla="*/ 10009 w 10009"/>
              <a:gd name="connsiteY4-242" fmla="*/ 1110 h 11136"/>
              <a:gd name="connsiteX5-243" fmla="*/ 10009 w 10009"/>
              <a:gd name="connsiteY5-244" fmla="*/ 11109 h 11136"/>
              <a:gd name="connsiteX6-245" fmla="*/ 0 w 10009"/>
              <a:gd name="connsiteY6-246" fmla="*/ 11134 h 11136"/>
              <a:gd name="connsiteX7-247" fmla="*/ 9 w 10009"/>
              <a:gd name="connsiteY7-248" fmla="*/ 1110 h 11136"/>
              <a:gd name="connsiteX0-249" fmla="*/ 9 w 10009"/>
              <a:gd name="connsiteY0-250" fmla="*/ 1110 h 11136"/>
              <a:gd name="connsiteX1-251" fmla="*/ 2215 w 10009"/>
              <a:gd name="connsiteY1-252" fmla="*/ 2348 h 11136"/>
              <a:gd name="connsiteX2-253" fmla="*/ 5009 w 10009"/>
              <a:gd name="connsiteY2-254" fmla="*/ 1110 h 11136"/>
              <a:gd name="connsiteX3-255" fmla="*/ 7509 w 10009"/>
              <a:gd name="connsiteY3-256" fmla="*/ 0 h 11136"/>
              <a:gd name="connsiteX4-257" fmla="*/ 10009 w 10009"/>
              <a:gd name="connsiteY4-258" fmla="*/ 1110 h 11136"/>
              <a:gd name="connsiteX5-259" fmla="*/ 10009 w 10009"/>
              <a:gd name="connsiteY5-260" fmla="*/ 11109 h 11136"/>
              <a:gd name="connsiteX6-261" fmla="*/ 0 w 10009"/>
              <a:gd name="connsiteY6-262" fmla="*/ 11134 h 11136"/>
              <a:gd name="connsiteX7-263" fmla="*/ 9 w 10009"/>
              <a:gd name="connsiteY7-264" fmla="*/ 1110 h 11136"/>
              <a:gd name="connsiteX0-265" fmla="*/ 9 w 10009"/>
              <a:gd name="connsiteY0-266" fmla="*/ 1110 h 11136"/>
              <a:gd name="connsiteX1-267" fmla="*/ 2215 w 10009"/>
              <a:gd name="connsiteY1-268" fmla="*/ 2348 h 11136"/>
              <a:gd name="connsiteX2-269" fmla="*/ 5009 w 10009"/>
              <a:gd name="connsiteY2-270" fmla="*/ 1110 h 11136"/>
              <a:gd name="connsiteX3-271" fmla="*/ 7594 w 10009"/>
              <a:gd name="connsiteY3-272" fmla="*/ 0 h 11136"/>
              <a:gd name="connsiteX4-273" fmla="*/ 10009 w 10009"/>
              <a:gd name="connsiteY4-274" fmla="*/ 1110 h 11136"/>
              <a:gd name="connsiteX5-275" fmla="*/ 10009 w 10009"/>
              <a:gd name="connsiteY5-276" fmla="*/ 11109 h 11136"/>
              <a:gd name="connsiteX6-277" fmla="*/ 0 w 10009"/>
              <a:gd name="connsiteY6-278" fmla="*/ 11134 h 11136"/>
              <a:gd name="connsiteX7-279" fmla="*/ 9 w 10009"/>
              <a:gd name="connsiteY7-280" fmla="*/ 1110 h 11136"/>
              <a:gd name="connsiteX0-281" fmla="*/ 9 w 10009"/>
              <a:gd name="connsiteY0-282" fmla="*/ 1110 h 11136"/>
              <a:gd name="connsiteX1-283" fmla="*/ 2215 w 10009"/>
              <a:gd name="connsiteY1-284" fmla="*/ 2348 h 11136"/>
              <a:gd name="connsiteX2-285" fmla="*/ 7594 w 10009"/>
              <a:gd name="connsiteY2-286" fmla="*/ 0 h 11136"/>
              <a:gd name="connsiteX3-287" fmla="*/ 10009 w 10009"/>
              <a:gd name="connsiteY3-288" fmla="*/ 1110 h 11136"/>
              <a:gd name="connsiteX4-289" fmla="*/ 10009 w 10009"/>
              <a:gd name="connsiteY4-290" fmla="*/ 11109 h 11136"/>
              <a:gd name="connsiteX5-291" fmla="*/ 0 w 10009"/>
              <a:gd name="connsiteY5-292" fmla="*/ 11134 h 11136"/>
              <a:gd name="connsiteX6-293" fmla="*/ 9 w 10009"/>
              <a:gd name="connsiteY6-294" fmla="*/ 1110 h 11136"/>
              <a:gd name="connsiteX0-295" fmla="*/ 9 w 10009"/>
              <a:gd name="connsiteY0-296" fmla="*/ 1110 h 11136"/>
              <a:gd name="connsiteX1-297" fmla="*/ 2215 w 10009"/>
              <a:gd name="connsiteY1-298" fmla="*/ 2348 h 11136"/>
              <a:gd name="connsiteX2-299" fmla="*/ 7594 w 10009"/>
              <a:gd name="connsiteY2-300" fmla="*/ 0 h 11136"/>
              <a:gd name="connsiteX3-301" fmla="*/ 10009 w 10009"/>
              <a:gd name="connsiteY3-302" fmla="*/ 1110 h 11136"/>
              <a:gd name="connsiteX4-303" fmla="*/ 10009 w 10009"/>
              <a:gd name="connsiteY4-304" fmla="*/ 11109 h 11136"/>
              <a:gd name="connsiteX5-305" fmla="*/ 0 w 10009"/>
              <a:gd name="connsiteY5-306" fmla="*/ 11134 h 11136"/>
              <a:gd name="connsiteX6-307" fmla="*/ 9 w 10009"/>
              <a:gd name="connsiteY6-308" fmla="*/ 1110 h 11136"/>
              <a:gd name="connsiteX0-309" fmla="*/ 9 w 10009"/>
              <a:gd name="connsiteY0-310" fmla="*/ 1143 h 11169"/>
              <a:gd name="connsiteX1-311" fmla="*/ 2604 w 10009"/>
              <a:gd name="connsiteY1-312" fmla="*/ 2305 h 11169"/>
              <a:gd name="connsiteX2-313" fmla="*/ 7594 w 10009"/>
              <a:gd name="connsiteY2-314" fmla="*/ 33 h 11169"/>
              <a:gd name="connsiteX3-315" fmla="*/ 10009 w 10009"/>
              <a:gd name="connsiteY3-316" fmla="*/ 1143 h 11169"/>
              <a:gd name="connsiteX4-317" fmla="*/ 10009 w 10009"/>
              <a:gd name="connsiteY4-318" fmla="*/ 11142 h 11169"/>
              <a:gd name="connsiteX5-319" fmla="*/ 0 w 10009"/>
              <a:gd name="connsiteY5-320" fmla="*/ 11167 h 11169"/>
              <a:gd name="connsiteX6-321" fmla="*/ 9 w 10009"/>
              <a:gd name="connsiteY6-322" fmla="*/ 1143 h 11169"/>
              <a:gd name="connsiteX0-323" fmla="*/ 9 w 10009"/>
              <a:gd name="connsiteY0-324" fmla="*/ 1111 h 11137"/>
              <a:gd name="connsiteX1-325" fmla="*/ 2604 w 10009"/>
              <a:gd name="connsiteY1-326" fmla="*/ 2273 h 11137"/>
              <a:gd name="connsiteX2-327" fmla="*/ 7594 w 10009"/>
              <a:gd name="connsiteY2-328" fmla="*/ 1 h 11137"/>
              <a:gd name="connsiteX3-329" fmla="*/ 10009 w 10009"/>
              <a:gd name="connsiteY3-330" fmla="*/ 1111 h 11137"/>
              <a:gd name="connsiteX4-331" fmla="*/ 10009 w 10009"/>
              <a:gd name="connsiteY4-332" fmla="*/ 11110 h 11137"/>
              <a:gd name="connsiteX5-333" fmla="*/ 0 w 10009"/>
              <a:gd name="connsiteY5-334" fmla="*/ 11135 h 11137"/>
              <a:gd name="connsiteX6-335" fmla="*/ 9 w 10009"/>
              <a:gd name="connsiteY6-336" fmla="*/ 1111 h 11137"/>
              <a:gd name="connsiteX0-337" fmla="*/ 9 w 10009"/>
              <a:gd name="connsiteY0-338" fmla="*/ 1186 h 11212"/>
              <a:gd name="connsiteX1-339" fmla="*/ 2604 w 10009"/>
              <a:gd name="connsiteY1-340" fmla="*/ 2348 h 11212"/>
              <a:gd name="connsiteX2-341" fmla="*/ 7148 w 10009"/>
              <a:gd name="connsiteY2-342" fmla="*/ 0 h 11212"/>
              <a:gd name="connsiteX3-343" fmla="*/ 10009 w 10009"/>
              <a:gd name="connsiteY3-344" fmla="*/ 1186 h 11212"/>
              <a:gd name="connsiteX4-345" fmla="*/ 10009 w 10009"/>
              <a:gd name="connsiteY4-346" fmla="*/ 11185 h 11212"/>
              <a:gd name="connsiteX5-347" fmla="*/ 0 w 10009"/>
              <a:gd name="connsiteY5-348" fmla="*/ 11210 h 11212"/>
              <a:gd name="connsiteX6-349" fmla="*/ 9 w 10009"/>
              <a:gd name="connsiteY6-350" fmla="*/ 1186 h 11212"/>
              <a:gd name="connsiteX0-351" fmla="*/ 9 w 10009"/>
              <a:gd name="connsiteY0-352" fmla="*/ 1388 h 11414"/>
              <a:gd name="connsiteX1-353" fmla="*/ 2604 w 10009"/>
              <a:gd name="connsiteY1-354" fmla="*/ 2550 h 11414"/>
              <a:gd name="connsiteX2-355" fmla="*/ 7072 w 10009"/>
              <a:gd name="connsiteY2-356" fmla="*/ 0 h 11414"/>
              <a:gd name="connsiteX3-357" fmla="*/ 10009 w 10009"/>
              <a:gd name="connsiteY3-358" fmla="*/ 1388 h 11414"/>
              <a:gd name="connsiteX4-359" fmla="*/ 10009 w 10009"/>
              <a:gd name="connsiteY4-360" fmla="*/ 11387 h 11414"/>
              <a:gd name="connsiteX5-361" fmla="*/ 0 w 10009"/>
              <a:gd name="connsiteY5-362" fmla="*/ 11412 h 11414"/>
              <a:gd name="connsiteX6-363" fmla="*/ 9 w 10009"/>
              <a:gd name="connsiteY6-364" fmla="*/ 1388 h 11414"/>
              <a:gd name="connsiteX0-365" fmla="*/ 9 w 10009"/>
              <a:gd name="connsiteY0-366" fmla="*/ 1389 h 11415"/>
              <a:gd name="connsiteX1-367" fmla="*/ 2604 w 10009"/>
              <a:gd name="connsiteY1-368" fmla="*/ 2551 h 11415"/>
              <a:gd name="connsiteX2-369" fmla="*/ 7072 w 10009"/>
              <a:gd name="connsiteY2-370" fmla="*/ 1 h 11415"/>
              <a:gd name="connsiteX3-371" fmla="*/ 10009 w 10009"/>
              <a:gd name="connsiteY3-372" fmla="*/ 1389 h 11415"/>
              <a:gd name="connsiteX4-373" fmla="*/ 10009 w 10009"/>
              <a:gd name="connsiteY4-374" fmla="*/ 11388 h 11415"/>
              <a:gd name="connsiteX5-375" fmla="*/ 0 w 10009"/>
              <a:gd name="connsiteY5-376" fmla="*/ 11413 h 11415"/>
              <a:gd name="connsiteX6-377" fmla="*/ 9 w 10009"/>
              <a:gd name="connsiteY6-378" fmla="*/ 1389 h 11415"/>
              <a:gd name="connsiteX0-379" fmla="*/ 9 w 10009"/>
              <a:gd name="connsiteY0-380" fmla="*/ 1389 h 11415"/>
              <a:gd name="connsiteX1-381" fmla="*/ 2604 w 10009"/>
              <a:gd name="connsiteY1-382" fmla="*/ 2551 h 11415"/>
              <a:gd name="connsiteX2-383" fmla="*/ 7072 w 10009"/>
              <a:gd name="connsiteY2-384" fmla="*/ 1 h 11415"/>
              <a:gd name="connsiteX3-385" fmla="*/ 10009 w 10009"/>
              <a:gd name="connsiteY3-386" fmla="*/ 1389 h 11415"/>
              <a:gd name="connsiteX4-387" fmla="*/ 10009 w 10009"/>
              <a:gd name="connsiteY4-388" fmla="*/ 11388 h 11415"/>
              <a:gd name="connsiteX5-389" fmla="*/ 0 w 10009"/>
              <a:gd name="connsiteY5-390" fmla="*/ 11413 h 11415"/>
              <a:gd name="connsiteX6-391" fmla="*/ 9 w 10009"/>
              <a:gd name="connsiteY6-392" fmla="*/ 1389 h 11415"/>
              <a:gd name="connsiteX0-393" fmla="*/ 9 w 10009"/>
              <a:gd name="connsiteY0-394" fmla="*/ 1339 h 11365"/>
              <a:gd name="connsiteX1-395" fmla="*/ 2604 w 10009"/>
              <a:gd name="connsiteY1-396" fmla="*/ 2501 h 11365"/>
              <a:gd name="connsiteX2-397" fmla="*/ 6607 w 10009"/>
              <a:gd name="connsiteY2-398" fmla="*/ 2 h 11365"/>
              <a:gd name="connsiteX3-399" fmla="*/ 10009 w 10009"/>
              <a:gd name="connsiteY3-400" fmla="*/ 1339 h 11365"/>
              <a:gd name="connsiteX4-401" fmla="*/ 10009 w 10009"/>
              <a:gd name="connsiteY4-402" fmla="*/ 11338 h 11365"/>
              <a:gd name="connsiteX5-403" fmla="*/ 0 w 10009"/>
              <a:gd name="connsiteY5-404" fmla="*/ 11363 h 11365"/>
              <a:gd name="connsiteX6-405" fmla="*/ 9 w 10009"/>
              <a:gd name="connsiteY6-406" fmla="*/ 1339 h 11365"/>
              <a:gd name="connsiteX0-407" fmla="*/ 9 w 10009"/>
              <a:gd name="connsiteY0-408" fmla="*/ 1390 h 11416"/>
              <a:gd name="connsiteX1-409" fmla="*/ 2604 w 10009"/>
              <a:gd name="connsiteY1-410" fmla="*/ 2552 h 11416"/>
              <a:gd name="connsiteX2-411" fmla="*/ 6607 w 10009"/>
              <a:gd name="connsiteY2-412" fmla="*/ 53 h 11416"/>
              <a:gd name="connsiteX3-413" fmla="*/ 10009 w 10009"/>
              <a:gd name="connsiteY3-414" fmla="*/ 1390 h 11416"/>
              <a:gd name="connsiteX4-415" fmla="*/ 10009 w 10009"/>
              <a:gd name="connsiteY4-416" fmla="*/ 11389 h 11416"/>
              <a:gd name="connsiteX5-417" fmla="*/ 0 w 10009"/>
              <a:gd name="connsiteY5-418" fmla="*/ 11414 h 11416"/>
              <a:gd name="connsiteX6-419" fmla="*/ 9 w 10009"/>
              <a:gd name="connsiteY6-420" fmla="*/ 1390 h 11416"/>
              <a:gd name="connsiteX0-421" fmla="*/ 9 w 10009"/>
              <a:gd name="connsiteY0-422" fmla="*/ 3233 h 13259"/>
              <a:gd name="connsiteX1-423" fmla="*/ 2604 w 10009"/>
              <a:gd name="connsiteY1-424" fmla="*/ 4395 h 13259"/>
              <a:gd name="connsiteX2-425" fmla="*/ 6607 w 10009"/>
              <a:gd name="connsiteY2-426" fmla="*/ 1896 h 13259"/>
              <a:gd name="connsiteX3-427" fmla="*/ 10009 w 10009"/>
              <a:gd name="connsiteY3-428" fmla="*/ 377 h 13259"/>
              <a:gd name="connsiteX4-429" fmla="*/ 10009 w 10009"/>
              <a:gd name="connsiteY4-430" fmla="*/ 13232 h 13259"/>
              <a:gd name="connsiteX5-431" fmla="*/ 0 w 10009"/>
              <a:gd name="connsiteY5-432" fmla="*/ 13257 h 13259"/>
              <a:gd name="connsiteX6-433" fmla="*/ 9 w 10009"/>
              <a:gd name="connsiteY6-434" fmla="*/ 3233 h 13259"/>
              <a:gd name="connsiteX0-435" fmla="*/ 9 w 10009"/>
              <a:gd name="connsiteY0-436" fmla="*/ 2856 h 12882"/>
              <a:gd name="connsiteX1-437" fmla="*/ 2604 w 10009"/>
              <a:gd name="connsiteY1-438" fmla="*/ 4018 h 12882"/>
              <a:gd name="connsiteX2-439" fmla="*/ 6607 w 10009"/>
              <a:gd name="connsiteY2-440" fmla="*/ 1519 h 12882"/>
              <a:gd name="connsiteX3-441" fmla="*/ 10009 w 10009"/>
              <a:gd name="connsiteY3-442" fmla="*/ 0 h 12882"/>
              <a:gd name="connsiteX4-443" fmla="*/ 10009 w 10009"/>
              <a:gd name="connsiteY4-444" fmla="*/ 12855 h 12882"/>
              <a:gd name="connsiteX5-445" fmla="*/ 0 w 10009"/>
              <a:gd name="connsiteY5-446" fmla="*/ 12880 h 12882"/>
              <a:gd name="connsiteX6-447" fmla="*/ 9 w 10009"/>
              <a:gd name="connsiteY6-448" fmla="*/ 2856 h 12882"/>
              <a:gd name="connsiteX0-449" fmla="*/ 9 w 10009"/>
              <a:gd name="connsiteY0-450" fmla="*/ 2894 h 12920"/>
              <a:gd name="connsiteX1-451" fmla="*/ 2604 w 10009"/>
              <a:gd name="connsiteY1-452" fmla="*/ 4056 h 12920"/>
              <a:gd name="connsiteX2-453" fmla="*/ 6607 w 10009"/>
              <a:gd name="connsiteY2-454" fmla="*/ 1557 h 12920"/>
              <a:gd name="connsiteX3-455" fmla="*/ 10009 w 10009"/>
              <a:gd name="connsiteY3-456" fmla="*/ 38 h 12920"/>
              <a:gd name="connsiteX4-457" fmla="*/ 10009 w 10009"/>
              <a:gd name="connsiteY4-458" fmla="*/ 12893 h 12920"/>
              <a:gd name="connsiteX5-459" fmla="*/ 0 w 10009"/>
              <a:gd name="connsiteY5-460" fmla="*/ 12918 h 12920"/>
              <a:gd name="connsiteX6-461" fmla="*/ 9 w 10009"/>
              <a:gd name="connsiteY6-462" fmla="*/ 2894 h 12920"/>
              <a:gd name="connsiteX0-463" fmla="*/ 9 w 10009"/>
              <a:gd name="connsiteY0-464" fmla="*/ 2903 h 12929"/>
              <a:gd name="connsiteX1-465" fmla="*/ 2604 w 10009"/>
              <a:gd name="connsiteY1-466" fmla="*/ 4065 h 12929"/>
              <a:gd name="connsiteX2-467" fmla="*/ 6607 w 10009"/>
              <a:gd name="connsiteY2-468" fmla="*/ 1566 h 12929"/>
              <a:gd name="connsiteX3-469" fmla="*/ 10009 w 10009"/>
              <a:gd name="connsiteY3-470" fmla="*/ 47 h 12929"/>
              <a:gd name="connsiteX4-471" fmla="*/ 10009 w 10009"/>
              <a:gd name="connsiteY4-472" fmla="*/ 12902 h 12929"/>
              <a:gd name="connsiteX5-473" fmla="*/ 0 w 10009"/>
              <a:gd name="connsiteY5-474" fmla="*/ 12927 h 12929"/>
              <a:gd name="connsiteX6-475" fmla="*/ 9 w 10009"/>
              <a:gd name="connsiteY6-476" fmla="*/ 2903 h 12929"/>
              <a:gd name="connsiteX0-477" fmla="*/ 9 w 10009"/>
              <a:gd name="connsiteY0-478" fmla="*/ 2903 h 12902"/>
              <a:gd name="connsiteX1-479" fmla="*/ 2604 w 10009"/>
              <a:gd name="connsiteY1-480" fmla="*/ 4065 h 12902"/>
              <a:gd name="connsiteX2-481" fmla="*/ 6607 w 10009"/>
              <a:gd name="connsiteY2-482" fmla="*/ 1566 h 12902"/>
              <a:gd name="connsiteX3-483" fmla="*/ 10009 w 10009"/>
              <a:gd name="connsiteY3-484" fmla="*/ 47 h 12902"/>
              <a:gd name="connsiteX4-485" fmla="*/ 10009 w 10009"/>
              <a:gd name="connsiteY4-486" fmla="*/ 12902 h 12902"/>
              <a:gd name="connsiteX5-487" fmla="*/ 0 w 10009"/>
              <a:gd name="connsiteY5-488" fmla="*/ 9768 h 12902"/>
              <a:gd name="connsiteX6-489" fmla="*/ 9 w 10009"/>
              <a:gd name="connsiteY6-490" fmla="*/ 2903 h 12902"/>
              <a:gd name="connsiteX0-491" fmla="*/ 9 w 10018"/>
              <a:gd name="connsiteY0-492" fmla="*/ 2903 h 9768"/>
              <a:gd name="connsiteX1-493" fmla="*/ 2604 w 10018"/>
              <a:gd name="connsiteY1-494" fmla="*/ 4065 h 9768"/>
              <a:gd name="connsiteX2-495" fmla="*/ 6607 w 10018"/>
              <a:gd name="connsiteY2-496" fmla="*/ 1566 h 9768"/>
              <a:gd name="connsiteX3-497" fmla="*/ 10009 w 10018"/>
              <a:gd name="connsiteY3-498" fmla="*/ 47 h 9768"/>
              <a:gd name="connsiteX4-499" fmla="*/ 10018 w 10018"/>
              <a:gd name="connsiteY4-500" fmla="*/ 9616 h 9768"/>
              <a:gd name="connsiteX5-501" fmla="*/ 0 w 10018"/>
              <a:gd name="connsiteY5-502" fmla="*/ 9768 h 9768"/>
              <a:gd name="connsiteX6-503" fmla="*/ 9 w 10018"/>
              <a:gd name="connsiteY6-504" fmla="*/ 2903 h 9768"/>
              <a:gd name="connsiteX0-505" fmla="*/ 1 w 9992"/>
              <a:gd name="connsiteY0-506" fmla="*/ 2972 h 9949"/>
              <a:gd name="connsiteX1-507" fmla="*/ 2591 w 9992"/>
              <a:gd name="connsiteY1-508" fmla="*/ 4162 h 9949"/>
              <a:gd name="connsiteX2-509" fmla="*/ 6587 w 9992"/>
              <a:gd name="connsiteY2-510" fmla="*/ 1603 h 9949"/>
              <a:gd name="connsiteX3-511" fmla="*/ 9983 w 9992"/>
              <a:gd name="connsiteY3-512" fmla="*/ 48 h 9949"/>
              <a:gd name="connsiteX4-513" fmla="*/ 9992 w 9992"/>
              <a:gd name="connsiteY4-514" fmla="*/ 9844 h 9949"/>
              <a:gd name="connsiteX5-515" fmla="*/ 11 w 9992"/>
              <a:gd name="connsiteY5-516" fmla="*/ 9948 h 9949"/>
              <a:gd name="connsiteX6-517" fmla="*/ 1 w 9992"/>
              <a:gd name="connsiteY6-518" fmla="*/ 2972 h 994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9992" h="9949">
                <a:moveTo>
                  <a:pt x="1" y="2972"/>
                </a:moveTo>
                <a:cubicBezTo>
                  <a:pt x="219" y="3988"/>
                  <a:pt x="1493" y="4390"/>
                  <a:pt x="2591" y="4162"/>
                </a:cubicBezTo>
                <a:cubicBezTo>
                  <a:pt x="3689" y="3933"/>
                  <a:pt x="5374" y="2548"/>
                  <a:pt x="6587" y="1603"/>
                </a:cubicBezTo>
                <a:cubicBezTo>
                  <a:pt x="7800" y="658"/>
                  <a:pt x="8855" y="-218"/>
                  <a:pt x="9983" y="48"/>
                </a:cubicBezTo>
                <a:cubicBezTo>
                  <a:pt x="9986" y="3314"/>
                  <a:pt x="9989" y="6579"/>
                  <a:pt x="9992" y="9844"/>
                </a:cubicBezTo>
                <a:cubicBezTo>
                  <a:pt x="9111" y="9821"/>
                  <a:pt x="1902" y="9963"/>
                  <a:pt x="11" y="9948"/>
                </a:cubicBezTo>
                <a:cubicBezTo>
                  <a:pt x="14" y="6528"/>
                  <a:pt x="-2" y="6392"/>
                  <a:pt x="1" y="2972"/>
                </a:cubicBezTo>
                <a:close/>
              </a:path>
            </a:pathLst>
          </a:custGeom>
          <a:blipFill dpi="0" rotWithShape="1">
            <a:blip r:embed="rId2">
              <a:alphaModFix amt="27000"/>
            </a:blip>
            <a:srcRect/>
            <a:stretch>
              <a:fillRect l="-150" t="-55444" r="-150" b="-5344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1" name="矩形 30"/>
          <p:cNvSpPr/>
          <p:nvPr userDrawn="1"/>
        </p:nvSpPr>
        <p:spPr>
          <a:xfrm>
            <a:off x="-1202" y="0"/>
            <a:ext cx="12192000" cy="6858000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 userDrawn="1"/>
        </p:nvSpPr>
        <p:spPr>
          <a:xfrm>
            <a:off x="0" y="-10520"/>
            <a:ext cx="12192000" cy="6868520"/>
          </a:xfrm>
          <a:prstGeom prst="rect">
            <a:avLst/>
          </a:prstGeo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9896620" y="6539466"/>
            <a:ext cx="2295380" cy="226743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244FA0">
                    <a:alpha val="8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85F8B262-510B-45FB-9F68-19347AFD565E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 userDrawn="1"/>
        </p:nvSpPr>
        <p:spPr>
          <a:xfrm>
            <a:off x="0" y="-9418"/>
            <a:ext cx="12192000" cy="6876835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 userDrawn="1"/>
        </p:nvSpPr>
        <p:spPr>
          <a:xfrm>
            <a:off x="0" y="-9418"/>
            <a:ext cx="12192000" cy="6876835"/>
          </a:xfrm>
          <a:prstGeom prst="rect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/>
          <p:cNvSpPr/>
          <p:nvPr userDrawn="1"/>
        </p:nvSpPr>
        <p:spPr>
          <a:xfrm>
            <a:off x="0" y="-9418"/>
            <a:ext cx="12192000" cy="6876835"/>
          </a:xfrm>
          <a:prstGeom prst="rect">
            <a:avLst/>
          </a:prstGeom>
          <a:blipFill dpi="0" rotWithShape="1">
            <a:blip r:embed="rId3">
              <a:alphaModFix amt="27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title" hasCustomPrompt="1"/>
          </p:nvPr>
        </p:nvSpPr>
        <p:spPr>
          <a:xfrm>
            <a:off x="838200" y="3486478"/>
            <a:ext cx="10515600" cy="1325563"/>
          </a:xfrm>
          <a:prstGeom prst="rect">
            <a:avLst/>
          </a:prstGeom>
        </p:spPr>
        <p:txBody>
          <a:bodyPr/>
          <a:lstStyle>
            <a:lvl1pPr algn="ctr">
              <a:defRPr sz="5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单击此处编辑文本</a:t>
            </a:r>
          </a:p>
        </p:txBody>
      </p:sp>
      <p:grpSp>
        <p:nvGrpSpPr>
          <p:cNvPr id="68" name="组合 67"/>
          <p:cNvGrpSpPr/>
          <p:nvPr userDrawn="1"/>
        </p:nvGrpSpPr>
        <p:grpSpPr>
          <a:xfrm>
            <a:off x="6257397" y="4343880"/>
            <a:ext cx="6245639" cy="2453527"/>
            <a:chOff x="5067300" y="3857984"/>
            <a:chExt cx="7508107" cy="2949473"/>
          </a:xfrm>
        </p:grpSpPr>
        <p:pic>
          <p:nvPicPr>
            <p:cNvPr id="40" name="图片 39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67300" y="6550603"/>
              <a:ext cx="7124700" cy="256854"/>
            </a:xfrm>
            <a:prstGeom prst="rect">
              <a:avLst/>
            </a:prstGeom>
          </p:spPr>
        </p:pic>
        <p:sp>
          <p:nvSpPr>
            <p:cNvPr id="64" name="等腰三角形 61"/>
            <p:cNvSpPr/>
            <p:nvPr userDrawn="1"/>
          </p:nvSpPr>
          <p:spPr>
            <a:xfrm rot="5210965" flipH="1" flipV="1">
              <a:off x="9360853" y="3545155"/>
              <a:ext cx="1616939" cy="4195786"/>
            </a:xfrm>
            <a:custGeom>
              <a:avLst/>
              <a:gdLst>
                <a:gd name="connsiteX0" fmla="*/ 0 w 1582054"/>
                <a:gd name="connsiteY0" fmla="*/ 3776548 h 3776548"/>
                <a:gd name="connsiteX1" fmla="*/ 0 w 1582054"/>
                <a:gd name="connsiteY1" fmla="*/ 0 h 3776548"/>
                <a:gd name="connsiteX2" fmla="*/ 1582054 w 1582054"/>
                <a:gd name="connsiteY2" fmla="*/ 3776548 h 3776548"/>
                <a:gd name="connsiteX3" fmla="*/ 0 w 1582054"/>
                <a:gd name="connsiteY3" fmla="*/ 3776548 h 3776548"/>
                <a:gd name="connsiteX0-1" fmla="*/ 0 w 1600080"/>
                <a:gd name="connsiteY0-2" fmla="*/ 3776548 h 3870277"/>
                <a:gd name="connsiteX1-3" fmla="*/ 0 w 1600080"/>
                <a:gd name="connsiteY1-4" fmla="*/ 0 h 3870277"/>
                <a:gd name="connsiteX2-5" fmla="*/ 1600080 w 1600080"/>
                <a:gd name="connsiteY2-6" fmla="*/ 3870277 h 3870277"/>
                <a:gd name="connsiteX3-7" fmla="*/ 0 w 1600080"/>
                <a:gd name="connsiteY3-8" fmla="*/ 3776548 h 3870277"/>
                <a:gd name="connsiteX0-9" fmla="*/ 16859 w 1616939"/>
                <a:gd name="connsiteY0-10" fmla="*/ 4102057 h 4195786"/>
                <a:gd name="connsiteX1-11" fmla="*/ 0 w 1616939"/>
                <a:gd name="connsiteY1-12" fmla="*/ 0 h 4195786"/>
                <a:gd name="connsiteX2-13" fmla="*/ 1616939 w 1616939"/>
                <a:gd name="connsiteY2-14" fmla="*/ 4195786 h 4195786"/>
                <a:gd name="connsiteX3-15" fmla="*/ 16859 w 1616939"/>
                <a:gd name="connsiteY3-16" fmla="*/ 4102057 h 419578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616939" h="4195786">
                  <a:moveTo>
                    <a:pt x="16859" y="4102057"/>
                  </a:moveTo>
                  <a:cubicBezTo>
                    <a:pt x="11239" y="2734705"/>
                    <a:pt x="5620" y="1367352"/>
                    <a:pt x="0" y="0"/>
                  </a:cubicBezTo>
                  <a:lnTo>
                    <a:pt x="1616939" y="4195786"/>
                  </a:lnTo>
                  <a:lnTo>
                    <a:pt x="16859" y="4102057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019DE6"/>
                </a:gs>
                <a:gs pos="100000">
                  <a:srgbClr val="244FA0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等腰三角形 61"/>
            <p:cNvSpPr/>
            <p:nvPr userDrawn="1"/>
          </p:nvSpPr>
          <p:spPr>
            <a:xfrm rot="3935556" flipH="1" flipV="1">
              <a:off x="10439931" y="2843896"/>
              <a:ext cx="1121387" cy="3149564"/>
            </a:xfrm>
            <a:custGeom>
              <a:avLst/>
              <a:gdLst>
                <a:gd name="connsiteX0" fmla="*/ 0 w 1582054"/>
                <a:gd name="connsiteY0" fmla="*/ 3776548 h 3776548"/>
                <a:gd name="connsiteX1" fmla="*/ 0 w 1582054"/>
                <a:gd name="connsiteY1" fmla="*/ 0 h 3776548"/>
                <a:gd name="connsiteX2" fmla="*/ 1582054 w 1582054"/>
                <a:gd name="connsiteY2" fmla="*/ 3776548 h 3776548"/>
                <a:gd name="connsiteX3" fmla="*/ 0 w 1582054"/>
                <a:gd name="connsiteY3" fmla="*/ 3776548 h 3776548"/>
                <a:gd name="connsiteX0-1" fmla="*/ 0 w 1600080"/>
                <a:gd name="connsiteY0-2" fmla="*/ 3776548 h 3870277"/>
                <a:gd name="connsiteX1-3" fmla="*/ 0 w 1600080"/>
                <a:gd name="connsiteY1-4" fmla="*/ 0 h 3870277"/>
                <a:gd name="connsiteX2-5" fmla="*/ 1600080 w 1600080"/>
                <a:gd name="connsiteY2-6" fmla="*/ 3870277 h 3870277"/>
                <a:gd name="connsiteX3-7" fmla="*/ 0 w 1600080"/>
                <a:gd name="connsiteY3-8" fmla="*/ 3776548 h 3870277"/>
                <a:gd name="connsiteX0-9" fmla="*/ 16859 w 1616939"/>
                <a:gd name="connsiteY0-10" fmla="*/ 4102057 h 4195786"/>
                <a:gd name="connsiteX1-11" fmla="*/ 0 w 1616939"/>
                <a:gd name="connsiteY1-12" fmla="*/ 0 h 4195786"/>
                <a:gd name="connsiteX2-13" fmla="*/ 1616939 w 1616939"/>
                <a:gd name="connsiteY2-14" fmla="*/ 4195786 h 4195786"/>
                <a:gd name="connsiteX3-15" fmla="*/ 16859 w 1616939"/>
                <a:gd name="connsiteY3-16" fmla="*/ 4102057 h 4195786"/>
                <a:gd name="connsiteX0-17" fmla="*/ 1132 w 1624232"/>
                <a:gd name="connsiteY0-18" fmla="*/ 3683146 h 4195786"/>
                <a:gd name="connsiteX1-19" fmla="*/ 7293 w 1624232"/>
                <a:gd name="connsiteY1-20" fmla="*/ 0 h 4195786"/>
                <a:gd name="connsiteX2-21" fmla="*/ 1624232 w 1624232"/>
                <a:gd name="connsiteY2-22" fmla="*/ 4195786 h 4195786"/>
                <a:gd name="connsiteX3-23" fmla="*/ 1132 w 1624232"/>
                <a:gd name="connsiteY3-24" fmla="*/ 3683146 h 4195786"/>
                <a:gd name="connsiteX0-25" fmla="*/ 1133 w 1566812"/>
                <a:gd name="connsiteY0-26" fmla="*/ 3683146 h 4400602"/>
                <a:gd name="connsiteX1-27" fmla="*/ 7294 w 1566812"/>
                <a:gd name="connsiteY1-28" fmla="*/ 0 h 4400602"/>
                <a:gd name="connsiteX2-29" fmla="*/ 1566812 w 1566812"/>
                <a:gd name="connsiteY2-30" fmla="*/ 4400601 h 4400602"/>
                <a:gd name="connsiteX3-31" fmla="*/ 1133 w 1566812"/>
                <a:gd name="connsiteY3-32" fmla="*/ 3683146 h 440060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566812" h="4400602">
                  <a:moveTo>
                    <a:pt x="1133" y="3683146"/>
                  </a:moveTo>
                  <a:cubicBezTo>
                    <a:pt x="-4487" y="2315794"/>
                    <a:pt x="12914" y="1367352"/>
                    <a:pt x="7294" y="0"/>
                  </a:cubicBezTo>
                  <a:lnTo>
                    <a:pt x="1566812" y="4400601"/>
                  </a:lnTo>
                  <a:lnTo>
                    <a:pt x="1133" y="3683146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019DE6"/>
                </a:gs>
                <a:gs pos="100000">
                  <a:srgbClr val="244FA0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 userDrawn="1"/>
        </p:nvGrpSpPr>
        <p:grpSpPr>
          <a:xfrm>
            <a:off x="-383406" y="13513"/>
            <a:ext cx="6830505" cy="2596905"/>
            <a:chOff x="-383406" y="13513"/>
            <a:chExt cx="7508106" cy="2854524"/>
          </a:xfrm>
        </p:grpSpPr>
        <p:pic>
          <p:nvPicPr>
            <p:cNvPr id="59" name="图片 58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 flipV="1">
              <a:off x="0" y="13513"/>
              <a:ext cx="7124700" cy="256854"/>
            </a:xfrm>
            <a:prstGeom prst="rect">
              <a:avLst/>
            </a:prstGeom>
          </p:spPr>
        </p:pic>
        <p:sp>
          <p:nvSpPr>
            <p:cNvPr id="62" name="等腰三角形 61"/>
            <p:cNvSpPr/>
            <p:nvPr userDrawn="1"/>
          </p:nvSpPr>
          <p:spPr>
            <a:xfrm rot="5210965">
              <a:off x="1236172" y="-928686"/>
              <a:ext cx="1616939" cy="4195786"/>
            </a:xfrm>
            <a:custGeom>
              <a:avLst/>
              <a:gdLst>
                <a:gd name="connsiteX0" fmla="*/ 0 w 1582054"/>
                <a:gd name="connsiteY0" fmla="*/ 3776548 h 3776548"/>
                <a:gd name="connsiteX1" fmla="*/ 0 w 1582054"/>
                <a:gd name="connsiteY1" fmla="*/ 0 h 3776548"/>
                <a:gd name="connsiteX2" fmla="*/ 1582054 w 1582054"/>
                <a:gd name="connsiteY2" fmla="*/ 3776548 h 3776548"/>
                <a:gd name="connsiteX3" fmla="*/ 0 w 1582054"/>
                <a:gd name="connsiteY3" fmla="*/ 3776548 h 3776548"/>
                <a:gd name="connsiteX0-1" fmla="*/ 0 w 1600080"/>
                <a:gd name="connsiteY0-2" fmla="*/ 3776548 h 3870277"/>
                <a:gd name="connsiteX1-3" fmla="*/ 0 w 1600080"/>
                <a:gd name="connsiteY1-4" fmla="*/ 0 h 3870277"/>
                <a:gd name="connsiteX2-5" fmla="*/ 1600080 w 1600080"/>
                <a:gd name="connsiteY2-6" fmla="*/ 3870277 h 3870277"/>
                <a:gd name="connsiteX3-7" fmla="*/ 0 w 1600080"/>
                <a:gd name="connsiteY3-8" fmla="*/ 3776548 h 3870277"/>
                <a:gd name="connsiteX0-9" fmla="*/ 16859 w 1616939"/>
                <a:gd name="connsiteY0-10" fmla="*/ 4102057 h 4195786"/>
                <a:gd name="connsiteX1-11" fmla="*/ 0 w 1616939"/>
                <a:gd name="connsiteY1-12" fmla="*/ 0 h 4195786"/>
                <a:gd name="connsiteX2-13" fmla="*/ 1616939 w 1616939"/>
                <a:gd name="connsiteY2-14" fmla="*/ 4195786 h 4195786"/>
                <a:gd name="connsiteX3-15" fmla="*/ 16859 w 1616939"/>
                <a:gd name="connsiteY3-16" fmla="*/ 4102057 h 419578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616939" h="4195786">
                  <a:moveTo>
                    <a:pt x="16859" y="4102057"/>
                  </a:moveTo>
                  <a:cubicBezTo>
                    <a:pt x="11239" y="2734705"/>
                    <a:pt x="5620" y="1367352"/>
                    <a:pt x="0" y="0"/>
                  </a:cubicBezTo>
                  <a:lnTo>
                    <a:pt x="1616939" y="4195786"/>
                  </a:lnTo>
                  <a:lnTo>
                    <a:pt x="16859" y="4102057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019DE6"/>
                </a:gs>
                <a:gs pos="100000">
                  <a:srgbClr val="244FA0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等腰三角形 61"/>
            <p:cNvSpPr/>
            <p:nvPr userDrawn="1"/>
          </p:nvSpPr>
          <p:spPr>
            <a:xfrm rot="3935556">
              <a:off x="630682" y="732562"/>
              <a:ext cx="1121387" cy="3149564"/>
            </a:xfrm>
            <a:custGeom>
              <a:avLst/>
              <a:gdLst>
                <a:gd name="connsiteX0" fmla="*/ 0 w 1582054"/>
                <a:gd name="connsiteY0" fmla="*/ 3776548 h 3776548"/>
                <a:gd name="connsiteX1" fmla="*/ 0 w 1582054"/>
                <a:gd name="connsiteY1" fmla="*/ 0 h 3776548"/>
                <a:gd name="connsiteX2" fmla="*/ 1582054 w 1582054"/>
                <a:gd name="connsiteY2" fmla="*/ 3776548 h 3776548"/>
                <a:gd name="connsiteX3" fmla="*/ 0 w 1582054"/>
                <a:gd name="connsiteY3" fmla="*/ 3776548 h 3776548"/>
                <a:gd name="connsiteX0-1" fmla="*/ 0 w 1600080"/>
                <a:gd name="connsiteY0-2" fmla="*/ 3776548 h 3870277"/>
                <a:gd name="connsiteX1-3" fmla="*/ 0 w 1600080"/>
                <a:gd name="connsiteY1-4" fmla="*/ 0 h 3870277"/>
                <a:gd name="connsiteX2-5" fmla="*/ 1600080 w 1600080"/>
                <a:gd name="connsiteY2-6" fmla="*/ 3870277 h 3870277"/>
                <a:gd name="connsiteX3-7" fmla="*/ 0 w 1600080"/>
                <a:gd name="connsiteY3-8" fmla="*/ 3776548 h 3870277"/>
                <a:gd name="connsiteX0-9" fmla="*/ 16859 w 1616939"/>
                <a:gd name="connsiteY0-10" fmla="*/ 4102057 h 4195786"/>
                <a:gd name="connsiteX1-11" fmla="*/ 0 w 1616939"/>
                <a:gd name="connsiteY1-12" fmla="*/ 0 h 4195786"/>
                <a:gd name="connsiteX2-13" fmla="*/ 1616939 w 1616939"/>
                <a:gd name="connsiteY2-14" fmla="*/ 4195786 h 4195786"/>
                <a:gd name="connsiteX3-15" fmla="*/ 16859 w 1616939"/>
                <a:gd name="connsiteY3-16" fmla="*/ 4102057 h 4195786"/>
                <a:gd name="connsiteX0-17" fmla="*/ 1132 w 1624232"/>
                <a:gd name="connsiteY0-18" fmla="*/ 3683146 h 4195786"/>
                <a:gd name="connsiteX1-19" fmla="*/ 7293 w 1624232"/>
                <a:gd name="connsiteY1-20" fmla="*/ 0 h 4195786"/>
                <a:gd name="connsiteX2-21" fmla="*/ 1624232 w 1624232"/>
                <a:gd name="connsiteY2-22" fmla="*/ 4195786 h 4195786"/>
                <a:gd name="connsiteX3-23" fmla="*/ 1132 w 1624232"/>
                <a:gd name="connsiteY3-24" fmla="*/ 3683146 h 4195786"/>
                <a:gd name="connsiteX0-25" fmla="*/ 1133 w 1566812"/>
                <a:gd name="connsiteY0-26" fmla="*/ 3683146 h 4400602"/>
                <a:gd name="connsiteX1-27" fmla="*/ 7294 w 1566812"/>
                <a:gd name="connsiteY1-28" fmla="*/ 0 h 4400602"/>
                <a:gd name="connsiteX2-29" fmla="*/ 1566812 w 1566812"/>
                <a:gd name="connsiteY2-30" fmla="*/ 4400601 h 4400602"/>
                <a:gd name="connsiteX3-31" fmla="*/ 1133 w 1566812"/>
                <a:gd name="connsiteY3-32" fmla="*/ 3683146 h 440060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566812" h="4400602">
                  <a:moveTo>
                    <a:pt x="1133" y="3683146"/>
                  </a:moveTo>
                  <a:cubicBezTo>
                    <a:pt x="-4487" y="2315794"/>
                    <a:pt x="12914" y="1367352"/>
                    <a:pt x="7294" y="0"/>
                  </a:cubicBezTo>
                  <a:lnTo>
                    <a:pt x="1566812" y="4400601"/>
                  </a:lnTo>
                  <a:lnTo>
                    <a:pt x="1133" y="3683146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019DE6"/>
                </a:gs>
                <a:gs pos="100000">
                  <a:srgbClr val="244FA0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2_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 userDrawn="1"/>
        </p:nvSpPr>
        <p:spPr>
          <a:xfrm>
            <a:off x="3240911" y="0"/>
            <a:ext cx="8951089" cy="6858000"/>
          </a:xfrm>
          <a:prstGeom prst="rect">
            <a:avLst/>
          </a:prstGeom>
          <a:blipFill>
            <a:blip r:embed="rId2">
              <a:alphaModFix amt="27000"/>
            </a:blip>
            <a:stretch>
              <a:fillRect/>
            </a:stretch>
          </a:blipFill>
          <a:ln>
            <a:noFill/>
          </a:ln>
          <a:effectLst>
            <a:softEdge rad="469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38200" y="2587823"/>
            <a:ext cx="10515600" cy="921434"/>
          </a:xfrm>
          <a:prstGeom prst="rect">
            <a:avLst/>
          </a:prstGeom>
        </p:spPr>
        <p:txBody>
          <a:bodyPr/>
          <a:lstStyle>
            <a:lvl1pPr algn="l">
              <a:defRPr sz="54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 userDrawn="1"/>
        </p:nvSpPr>
        <p:spPr>
          <a:xfrm>
            <a:off x="0" y="-9418"/>
            <a:ext cx="12192000" cy="6876835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 userDrawn="1"/>
        </p:nvSpPr>
        <p:spPr>
          <a:xfrm>
            <a:off x="0" y="-9418"/>
            <a:ext cx="12192000" cy="6876835"/>
          </a:xfrm>
          <a:prstGeom prst="rect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/>
          <p:cNvSpPr/>
          <p:nvPr userDrawn="1"/>
        </p:nvSpPr>
        <p:spPr>
          <a:xfrm>
            <a:off x="0" y="1526"/>
            <a:ext cx="12192000" cy="6868520"/>
          </a:xfrm>
          <a:prstGeom prst="rect">
            <a:avLst/>
          </a:prstGeom>
          <a:blipFill dpi="0" rotWithShape="1">
            <a:blip r:embed="rId3">
              <a:alphaModFix amt="27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title" hasCustomPrompt="1"/>
          </p:nvPr>
        </p:nvSpPr>
        <p:spPr>
          <a:xfrm>
            <a:off x="838200" y="3224627"/>
            <a:ext cx="10515600" cy="1325563"/>
          </a:xfrm>
          <a:prstGeom prst="rect">
            <a:avLst/>
          </a:prstGeom>
        </p:spPr>
        <p:txBody>
          <a:bodyPr/>
          <a:lstStyle>
            <a:lvl1pPr algn="ctr">
              <a:defRPr sz="5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grpSp>
        <p:nvGrpSpPr>
          <p:cNvPr id="68" name="组合 67"/>
          <p:cNvGrpSpPr/>
          <p:nvPr userDrawn="1"/>
        </p:nvGrpSpPr>
        <p:grpSpPr>
          <a:xfrm>
            <a:off x="6257397" y="4343880"/>
            <a:ext cx="6245639" cy="2453527"/>
            <a:chOff x="5067300" y="3857984"/>
            <a:chExt cx="7508107" cy="2949473"/>
          </a:xfrm>
        </p:grpSpPr>
        <p:pic>
          <p:nvPicPr>
            <p:cNvPr id="40" name="图片 39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67300" y="6550603"/>
              <a:ext cx="7124700" cy="256854"/>
            </a:xfrm>
            <a:prstGeom prst="rect">
              <a:avLst/>
            </a:prstGeom>
          </p:spPr>
        </p:pic>
        <p:sp>
          <p:nvSpPr>
            <p:cNvPr id="64" name="等腰三角形 61"/>
            <p:cNvSpPr/>
            <p:nvPr userDrawn="1"/>
          </p:nvSpPr>
          <p:spPr>
            <a:xfrm rot="5210965" flipH="1" flipV="1">
              <a:off x="9360853" y="3545155"/>
              <a:ext cx="1616939" cy="4195786"/>
            </a:xfrm>
            <a:custGeom>
              <a:avLst/>
              <a:gdLst>
                <a:gd name="connsiteX0" fmla="*/ 0 w 1582054"/>
                <a:gd name="connsiteY0" fmla="*/ 3776548 h 3776548"/>
                <a:gd name="connsiteX1" fmla="*/ 0 w 1582054"/>
                <a:gd name="connsiteY1" fmla="*/ 0 h 3776548"/>
                <a:gd name="connsiteX2" fmla="*/ 1582054 w 1582054"/>
                <a:gd name="connsiteY2" fmla="*/ 3776548 h 3776548"/>
                <a:gd name="connsiteX3" fmla="*/ 0 w 1582054"/>
                <a:gd name="connsiteY3" fmla="*/ 3776548 h 3776548"/>
                <a:gd name="connsiteX0-1" fmla="*/ 0 w 1600080"/>
                <a:gd name="connsiteY0-2" fmla="*/ 3776548 h 3870277"/>
                <a:gd name="connsiteX1-3" fmla="*/ 0 w 1600080"/>
                <a:gd name="connsiteY1-4" fmla="*/ 0 h 3870277"/>
                <a:gd name="connsiteX2-5" fmla="*/ 1600080 w 1600080"/>
                <a:gd name="connsiteY2-6" fmla="*/ 3870277 h 3870277"/>
                <a:gd name="connsiteX3-7" fmla="*/ 0 w 1600080"/>
                <a:gd name="connsiteY3-8" fmla="*/ 3776548 h 3870277"/>
                <a:gd name="connsiteX0-9" fmla="*/ 16859 w 1616939"/>
                <a:gd name="connsiteY0-10" fmla="*/ 4102057 h 4195786"/>
                <a:gd name="connsiteX1-11" fmla="*/ 0 w 1616939"/>
                <a:gd name="connsiteY1-12" fmla="*/ 0 h 4195786"/>
                <a:gd name="connsiteX2-13" fmla="*/ 1616939 w 1616939"/>
                <a:gd name="connsiteY2-14" fmla="*/ 4195786 h 4195786"/>
                <a:gd name="connsiteX3-15" fmla="*/ 16859 w 1616939"/>
                <a:gd name="connsiteY3-16" fmla="*/ 4102057 h 419578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616939" h="4195786">
                  <a:moveTo>
                    <a:pt x="16859" y="4102057"/>
                  </a:moveTo>
                  <a:cubicBezTo>
                    <a:pt x="11239" y="2734705"/>
                    <a:pt x="5620" y="1367352"/>
                    <a:pt x="0" y="0"/>
                  </a:cubicBezTo>
                  <a:lnTo>
                    <a:pt x="1616939" y="4195786"/>
                  </a:lnTo>
                  <a:lnTo>
                    <a:pt x="16859" y="4102057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019DE6"/>
                </a:gs>
                <a:gs pos="100000">
                  <a:srgbClr val="244FA0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等腰三角形 61"/>
            <p:cNvSpPr/>
            <p:nvPr userDrawn="1"/>
          </p:nvSpPr>
          <p:spPr>
            <a:xfrm rot="3935556" flipH="1" flipV="1">
              <a:off x="10439931" y="2843896"/>
              <a:ext cx="1121387" cy="3149564"/>
            </a:xfrm>
            <a:custGeom>
              <a:avLst/>
              <a:gdLst>
                <a:gd name="connsiteX0" fmla="*/ 0 w 1582054"/>
                <a:gd name="connsiteY0" fmla="*/ 3776548 h 3776548"/>
                <a:gd name="connsiteX1" fmla="*/ 0 w 1582054"/>
                <a:gd name="connsiteY1" fmla="*/ 0 h 3776548"/>
                <a:gd name="connsiteX2" fmla="*/ 1582054 w 1582054"/>
                <a:gd name="connsiteY2" fmla="*/ 3776548 h 3776548"/>
                <a:gd name="connsiteX3" fmla="*/ 0 w 1582054"/>
                <a:gd name="connsiteY3" fmla="*/ 3776548 h 3776548"/>
                <a:gd name="connsiteX0-1" fmla="*/ 0 w 1600080"/>
                <a:gd name="connsiteY0-2" fmla="*/ 3776548 h 3870277"/>
                <a:gd name="connsiteX1-3" fmla="*/ 0 w 1600080"/>
                <a:gd name="connsiteY1-4" fmla="*/ 0 h 3870277"/>
                <a:gd name="connsiteX2-5" fmla="*/ 1600080 w 1600080"/>
                <a:gd name="connsiteY2-6" fmla="*/ 3870277 h 3870277"/>
                <a:gd name="connsiteX3-7" fmla="*/ 0 w 1600080"/>
                <a:gd name="connsiteY3-8" fmla="*/ 3776548 h 3870277"/>
                <a:gd name="connsiteX0-9" fmla="*/ 16859 w 1616939"/>
                <a:gd name="connsiteY0-10" fmla="*/ 4102057 h 4195786"/>
                <a:gd name="connsiteX1-11" fmla="*/ 0 w 1616939"/>
                <a:gd name="connsiteY1-12" fmla="*/ 0 h 4195786"/>
                <a:gd name="connsiteX2-13" fmla="*/ 1616939 w 1616939"/>
                <a:gd name="connsiteY2-14" fmla="*/ 4195786 h 4195786"/>
                <a:gd name="connsiteX3-15" fmla="*/ 16859 w 1616939"/>
                <a:gd name="connsiteY3-16" fmla="*/ 4102057 h 4195786"/>
                <a:gd name="connsiteX0-17" fmla="*/ 1132 w 1624232"/>
                <a:gd name="connsiteY0-18" fmla="*/ 3683146 h 4195786"/>
                <a:gd name="connsiteX1-19" fmla="*/ 7293 w 1624232"/>
                <a:gd name="connsiteY1-20" fmla="*/ 0 h 4195786"/>
                <a:gd name="connsiteX2-21" fmla="*/ 1624232 w 1624232"/>
                <a:gd name="connsiteY2-22" fmla="*/ 4195786 h 4195786"/>
                <a:gd name="connsiteX3-23" fmla="*/ 1132 w 1624232"/>
                <a:gd name="connsiteY3-24" fmla="*/ 3683146 h 4195786"/>
                <a:gd name="connsiteX0-25" fmla="*/ 1133 w 1566812"/>
                <a:gd name="connsiteY0-26" fmla="*/ 3683146 h 4400602"/>
                <a:gd name="connsiteX1-27" fmla="*/ 7294 w 1566812"/>
                <a:gd name="connsiteY1-28" fmla="*/ 0 h 4400602"/>
                <a:gd name="connsiteX2-29" fmla="*/ 1566812 w 1566812"/>
                <a:gd name="connsiteY2-30" fmla="*/ 4400601 h 4400602"/>
                <a:gd name="connsiteX3-31" fmla="*/ 1133 w 1566812"/>
                <a:gd name="connsiteY3-32" fmla="*/ 3683146 h 440060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566812" h="4400602">
                  <a:moveTo>
                    <a:pt x="1133" y="3683146"/>
                  </a:moveTo>
                  <a:cubicBezTo>
                    <a:pt x="-4487" y="2315794"/>
                    <a:pt x="12914" y="1367352"/>
                    <a:pt x="7294" y="0"/>
                  </a:cubicBezTo>
                  <a:lnTo>
                    <a:pt x="1566812" y="4400601"/>
                  </a:lnTo>
                  <a:lnTo>
                    <a:pt x="1133" y="3683146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019DE6"/>
                </a:gs>
                <a:gs pos="100000">
                  <a:srgbClr val="244FA0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 userDrawn="1"/>
        </p:nvGrpSpPr>
        <p:grpSpPr>
          <a:xfrm>
            <a:off x="-383406" y="13513"/>
            <a:ext cx="6830505" cy="2596905"/>
            <a:chOff x="-383406" y="13513"/>
            <a:chExt cx="7508106" cy="2854524"/>
          </a:xfrm>
        </p:grpSpPr>
        <p:pic>
          <p:nvPicPr>
            <p:cNvPr id="59" name="图片 58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 flipV="1">
              <a:off x="0" y="13513"/>
              <a:ext cx="7124700" cy="256854"/>
            </a:xfrm>
            <a:prstGeom prst="rect">
              <a:avLst/>
            </a:prstGeom>
          </p:spPr>
        </p:pic>
        <p:sp>
          <p:nvSpPr>
            <p:cNvPr id="62" name="等腰三角形 61"/>
            <p:cNvSpPr/>
            <p:nvPr userDrawn="1"/>
          </p:nvSpPr>
          <p:spPr>
            <a:xfrm rot="5210965">
              <a:off x="1236172" y="-928686"/>
              <a:ext cx="1616939" cy="4195786"/>
            </a:xfrm>
            <a:custGeom>
              <a:avLst/>
              <a:gdLst>
                <a:gd name="connsiteX0" fmla="*/ 0 w 1582054"/>
                <a:gd name="connsiteY0" fmla="*/ 3776548 h 3776548"/>
                <a:gd name="connsiteX1" fmla="*/ 0 w 1582054"/>
                <a:gd name="connsiteY1" fmla="*/ 0 h 3776548"/>
                <a:gd name="connsiteX2" fmla="*/ 1582054 w 1582054"/>
                <a:gd name="connsiteY2" fmla="*/ 3776548 h 3776548"/>
                <a:gd name="connsiteX3" fmla="*/ 0 w 1582054"/>
                <a:gd name="connsiteY3" fmla="*/ 3776548 h 3776548"/>
                <a:gd name="connsiteX0-1" fmla="*/ 0 w 1600080"/>
                <a:gd name="connsiteY0-2" fmla="*/ 3776548 h 3870277"/>
                <a:gd name="connsiteX1-3" fmla="*/ 0 w 1600080"/>
                <a:gd name="connsiteY1-4" fmla="*/ 0 h 3870277"/>
                <a:gd name="connsiteX2-5" fmla="*/ 1600080 w 1600080"/>
                <a:gd name="connsiteY2-6" fmla="*/ 3870277 h 3870277"/>
                <a:gd name="connsiteX3-7" fmla="*/ 0 w 1600080"/>
                <a:gd name="connsiteY3-8" fmla="*/ 3776548 h 3870277"/>
                <a:gd name="connsiteX0-9" fmla="*/ 16859 w 1616939"/>
                <a:gd name="connsiteY0-10" fmla="*/ 4102057 h 4195786"/>
                <a:gd name="connsiteX1-11" fmla="*/ 0 w 1616939"/>
                <a:gd name="connsiteY1-12" fmla="*/ 0 h 4195786"/>
                <a:gd name="connsiteX2-13" fmla="*/ 1616939 w 1616939"/>
                <a:gd name="connsiteY2-14" fmla="*/ 4195786 h 4195786"/>
                <a:gd name="connsiteX3-15" fmla="*/ 16859 w 1616939"/>
                <a:gd name="connsiteY3-16" fmla="*/ 4102057 h 419578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616939" h="4195786">
                  <a:moveTo>
                    <a:pt x="16859" y="4102057"/>
                  </a:moveTo>
                  <a:cubicBezTo>
                    <a:pt x="11239" y="2734705"/>
                    <a:pt x="5620" y="1367352"/>
                    <a:pt x="0" y="0"/>
                  </a:cubicBezTo>
                  <a:lnTo>
                    <a:pt x="1616939" y="4195786"/>
                  </a:lnTo>
                  <a:lnTo>
                    <a:pt x="16859" y="4102057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019DE6"/>
                </a:gs>
                <a:gs pos="100000">
                  <a:srgbClr val="244FA0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等腰三角形 61"/>
            <p:cNvSpPr/>
            <p:nvPr userDrawn="1"/>
          </p:nvSpPr>
          <p:spPr>
            <a:xfrm rot="3935556">
              <a:off x="630682" y="732562"/>
              <a:ext cx="1121387" cy="3149564"/>
            </a:xfrm>
            <a:custGeom>
              <a:avLst/>
              <a:gdLst>
                <a:gd name="connsiteX0" fmla="*/ 0 w 1582054"/>
                <a:gd name="connsiteY0" fmla="*/ 3776548 h 3776548"/>
                <a:gd name="connsiteX1" fmla="*/ 0 w 1582054"/>
                <a:gd name="connsiteY1" fmla="*/ 0 h 3776548"/>
                <a:gd name="connsiteX2" fmla="*/ 1582054 w 1582054"/>
                <a:gd name="connsiteY2" fmla="*/ 3776548 h 3776548"/>
                <a:gd name="connsiteX3" fmla="*/ 0 w 1582054"/>
                <a:gd name="connsiteY3" fmla="*/ 3776548 h 3776548"/>
                <a:gd name="connsiteX0-1" fmla="*/ 0 w 1600080"/>
                <a:gd name="connsiteY0-2" fmla="*/ 3776548 h 3870277"/>
                <a:gd name="connsiteX1-3" fmla="*/ 0 w 1600080"/>
                <a:gd name="connsiteY1-4" fmla="*/ 0 h 3870277"/>
                <a:gd name="connsiteX2-5" fmla="*/ 1600080 w 1600080"/>
                <a:gd name="connsiteY2-6" fmla="*/ 3870277 h 3870277"/>
                <a:gd name="connsiteX3-7" fmla="*/ 0 w 1600080"/>
                <a:gd name="connsiteY3-8" fmla="*/ 3776548 h 3870277"/>
                <a:gd name="connsiteX0-9" fmla="*/ 16859 w 1616939"/>
                <a:gd name="connsiteY0-10" fmla="*/ 4102057 h 4195786"/>
                <a:gd name="connsiteX1-11" fmla="*/ 0 w 1616939"/>
                <a:gd name="connsiteY1-12" fmla="*/ 0 h 4195786"/>
                <a:gd name="connsiteX2-13" fmla="*/ 1616939 w 1616939"/>
                <a:gd name="connsiteY2-14" fmla="*/ 4195786 h 4195786"/>
                <a:gd name="connsiteX3-15" fmla="*/ 16859 w 1616939"/>
                <a:gd name="connsiteY3-16" fmla="*/ 4102057 h 4195786"/>
                <a:gd name="connsiteX0-17" fmla="*/ 1132 w 1624232"/>
                <a:gd name="connsiteY0-18" fmla="*/ 3683146 h 4195786"/>
                <a:gd name="connsiteX1-19" fmla="*/ 7293 w 1624232"/>
                <a:gd name="connsiteY1-20" fmla="*/ 0 h 4195786"/>
                <a:gd name="connsiteX2-21" fmla="*/ 1624232 w 1624232"/>
                <a:gd name="connsiteY2-22" fmla="*/ 4195786 h 4195786"/>
                <a:gd name="connsiteX3-23" fmla="*/ 1132 w 1624232"/>
                <a:gd name="connsiteY3-24" fmla="*/ 3683146 h 4195786"/>
                <a:gd name="connsiteX0-25" fmla="*/ 1133 w 1566812"/>
                <a:gd name="connsiteY0-26" fmla="*/ 3683146 h 4400602"/>
                <a:gd name="connsiteX1-27" fmla="*/ 7294 w 1566812"/>
                <a:gd name="connsiteY1-28" fmla="*/ 0 h 4400602"/>
                <a:gd name="connsiteX2-29" fmla="*/ 1566812 w 1566812"/>
                <a:gd name="connsiteY2-30" fmla="*/ 4400601 h 4400602"/>
                <a:gd name="connsiteX3-31" fmla="*/ 1133 w 1566812"/>
                <a:gd name="connsiteY3-32" fmla="*/ 3683146 h 440060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566812" h="4400602">
                  <a:moveTo>
                    <a:pt x="1133" y="3683146"/>
                  </a:moveTo>
                  <a:cubicBezTo>
                    <a:pt x="-4487" y="2315794"/>
                    <a:pt x="12914" y="1367352"/>
                    <a:pt x="7294" y="0"/>
                  </a:cubicBezTo>
                  <a:lnTo>
                    <a:pt x="1566812" y="4400601"/>
                  </a:lnTo>
                  <a:lnTo>
                    <a:pt x="1133" y="3683146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019DE6"/>
                </a:gs>
                <a:gs pos="100000">
                  <a:srgbClr val="244FA0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封面或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 userDrawn="1"/>
        </p:nvSpPr>
        <p:spPr>
          <a:xfrm>
            <a:off x="0" y="-9418"/>
            <a:ext cx="12192000" cy="6876835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 userDrawn="1"/>
        </p:nvSpPr>
        <p:spPr>
          <a:xfrm>
            <a:off x="0" y="-9418"/>
            <a:ext cx="12192000" cy="6876835"/>
          </a:xfrm>
          <a:prstGeom prst="rect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/>
          <p:cNvSpPr/>
          <p:nvPr userDrawn="1"/>
        </p:nvSpPr>
        <p:spPr>
          <a:xfrm>
            <a:off x="0" y="-9418"/>
            <a:ext cx="12192000" cy="6876835"/>
          </a:xfrm>
          <a:prstGeom prst="rect">
            <a:avLst/>
          </a:prstGeom>
          <a:blipFill dpi="0" rotWithShape="1">
            <a:blip r:embed="rId3">
              <a:alphaModFix amt="27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title" hasCustomPrompt="1"/>
          </p:nvPr>
        </p:nvSpPr>
        <p:spPr>
          <a:xfrm>
            <a:off x="838200" y="2766217"/>
            <a:ext cx="10515600" cy="1325563"/>
          </a:xfrm>
          <a:prstGeom prst="rect">
            <a:avLst/>
          </a:prstGeom>
        </p:spPr>
        <p:txBody>
          <a:bodyPr/>
          <a:lstStyle>
            <a:lvl1pPr algn="ctr">
              <a:defRPr sz="5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单击此处编辑文本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5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矩形 49"/>
          <p:cNvSpPr/>
          <p:nvPr userDrawn="1"/>
        </p:nvSpPr>
        <p:spPr>
          <a:xfrm>
            <a:off x="-7902" y="7090"/>
            <a:ext cx="12192000" cy="6858000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4803457" y="1502565"/>
            <a:ext cx="5167298" cy="4531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grpSp>
        <p:nvGrpSpPr>
          <p:cNvPr id="24" name="组合 23"/>
          <p:cNvGrpSpPr/>
          <p:nvPr userDrawn="1"/>
        </p:nvGrpSpPr>
        <p:grpSpPr>
          <a:xfrm>
            <a:off x="122064" y="490428"/>
            <a:ext cx="3231105" cy="1438728"/>
            <a:chOff x="782026" y="2607006"/>
            <a:chExt cx="3231105" cy="1438728"/>
          </a:xfrm>
        </p:grpSpPr>
        <p:sp>
          <p:nvSpPr>
            <p:cNvPr id="13" name="矩形 12"/>
            <p:cNvSpPr/>
            <p:nvPr/>
          </p:nvSpPr>
          <p:spPr>
            <a:xfrm>
              <a:off x="782026" y="2607006"/>
              <a:ext cx="3231105" cy="1438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79978" y="2695813"/>
              <a:ext cx="2235199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5400" b="1" dirty="0">
                  <a:solidFill>
                    <a:schemeClr val="accent2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目  录</a:t>
              </a:r>
            </a:p>
          </p:txBody>
        </p:sp>
        <p:sp>
          <p:nvSpPr>
            <p:cNvPr id="17" name="文本框 16"/>
            <p:cNvSpPr txBox="1"/>
            <p:nvPr userDrawn="1"/>
          </p:nvSpPr>
          <p:spPr>
            <a:xfrm>
              <a:off x="1477109" y="3584830"/>
              <a:ext cx="18112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b="1" dirty="0">
                  <a:latin typeface="Arial" panose="020B0604020202020204" pitchFamily="34" charset="0"/>
                  <a:cs typeface="Arial" panose="020B0604020202020204" pitchFamily="34" charset="0"/>
                </a:rPr>
                <a:t>CONTENTS</a:t>
              </a:r>
              <a:endParaRPr lang="zh-CN" altLang="en-US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3" name="文本占位符 2"/>
          <p:cNvSpPr>
            <a:spLocks noGrp="1"/>
          </p:cNvSpPr>
          <p:nvPr>
            <p:ph type="body" idx="10" hasCustomPrompt="1"/>
          </p:nvPr>
        </p:nvSpPr>
        <p:spPr>
          <a:xfrm>
            <a:off x="3851121" y="1181762"/>
            <a:ext cx="778752" cy="103522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5400" b="0">
                <a:solidFill>
                  <a:schemeClr val="tx1"/>
                </a:solidFill>
                <a:latin typeface="Impact" panose="020B080603090205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34" name="文本占位符 2"/>
          <p:cNvSpPr>
            <a:spLocks noGrp="1"/>
          </p:cNvSpPr>
          <p:nvPr>
            <p:ph type="body" idx="11" hasCustomPrompt="1"/>
          </p:nvPr>
        </p:nvSpPr>
        <p:spPr>
          <a:xfrm>
            <a:off x="4803457" y="2626184"/>
            <a:ext cx="5167298" cy="4531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35" name="文本占位符 2"/>
          <p:cNvSpPr>
            <a:spLocks noGrp="1"/>
          </p:cNvSpPr>
          <p:nvPr>
            <p:ph type="body" idx="12" hasCustomPrompt="1"/>
          </p:nvPr>
        </p:nvSpPr>
        <p:spPr>
          <a:xfrm>
            <a:off x="3851121" y="2305381"/>
            <a:ext cx="778752" cy="103522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5400" b="0">
                <a:solidFill>
                  <a:schemeClr val="tx1"/>
                </a:solidFill>
                <a:latin typeface="Impact" panose="020B080603090205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6" name="文本占位符 2"/>
          <p:cNvSpPr>
            <a:spLocks noGrp="1"/>
          </p:cNvSpPr>
          <p:nvPr>
            <p:ph type="body" idx="13" hasCustomPrompt="1"/>
          </p:nvPr>
        </p:nvSpPr>
        <p:spPr>
          <a:xfrm>
            <a:off x="4803457" y="3749803"/>
            <a:ext cx="5167298" cy="4531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37" name="文本占位符 2"/>
          <p:cNvSpPr>
            <a:spLocks noGrp="1"/>
          </p:cNvSpPr>
          <p:nvPr>
            <p:ph type="body" idx="14" hasCustomPrompt="1"/>
          </p:nvPr>
        </p:nvSpPr>
        <p:spPr>
          <a:xfrm>
            <a:off x="3851121" y="3429000"/>
            <a:ext cx="778752" cy="103522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5400" b="0">
                <a:solidFill>
                  <a:schemeClr val="tx1"/>
                </a:solidFill>
                <a:latin typeface="Impact" panose="020B080603090205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dirty="0"/>
              <a:t>3</a:t>
            </a:r>
            <a:endParaRPr lang="zh-CN" altLang="en-US" dirty="0"/>
          </a:p>
        </p:txBody>
      </p:sp>
      <p:grpSp>
        <p:nvGrpSpPr>
          <p:cNvPr id="38" name="组合 37"/>
          <p:cNvGrpSpPr/>
          <p:nvPr userDrawn="1"/>
        </p:nvGrpSpPr>
        <p:grpSpPr>
          <a:xfrm>
            <a:off x="6257397" y="4343880"/>
            <a:ext cx="6245639" cy="2453527"/>
            <a:chOff x="5067300" y="3857984"/>
            <a:chExt cx="7508107" cy="2949473"/>
          </a:xfrm>
        </p:grpSpPr>
        <p:pic>
          <p:nvPicPr>
            <p:cNvPr id="39" name="图片 38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67300" y="6550603"/>
              <a:ext cx="7124700" cy="256854"/>
            </a:xfrm>
            <a:prstGeom prst="rect">
              <a:avLst/>
            </a:prstGeom>
          </p:spPr>
        </p:pic>
        <p:sp>
          <p:nvSpPr>
            <p:cNvPr id="40" name="等腰三角形 61"/>
            <p:cNvSpPr/>
            <p:nvPr userDrawn="1"/>
          </p:nvSpPr>
          <p:spPr>
            <a:xfrm rot="5210965" flipH="1" flipV="1">
              <a:off x="9360853" y="3545155"/>
              <a:ext cx="1616939" cy="4195786"/>
            </a:xfrm>
            <a:custGeom>
              <a:avLst/>
              <a:gdLst>
                <a:gd name="connsiteX0" fmla="*/ 0 w 1582054"/>
                <a:gd name="connsiteY0" fmla="*/ 3776548 h 3776548"/>
                <a:gd name="connsiteX1" fmla="*/ 0 w 1582054"/>
                <a:gd name="connsiteY1" fmla="*/ 0 h 3776548"/>
                <a:gd name="connsiteX2" fmla="*/ 1582054 w 1582054"/>
                <a:gd name="connsiteY2" fmla="*/ 3776548 h 3776548"/>
                <a:gd name="connsiteX3" fmla="*/ 0 w 1582054"/>
                <a:gd name="connsiteY3" fmla="*/ 3776548 h 3776548"/>
                <a:gd name="connsiteX0-1" fmla="*/ 0 w 1600080"/>
                <a:gd name="connsiteY0-2" fmla="*/ 3776548 h 3870277"/>
                <a:gd name="connsiteX1-3" fmla="*/ 0 w 1600080"/>
                <a:gd name="connsiteY1-4" fmla="*/ 0 h 3870277"/>
                <a:gd name="connsiteX2-5" fmla="*/ 1600080 w 1600080"/>
                <a:gd name="connsiteY2-6" fmla="*/ 3870277 h 3870277"/>
                <a:gd name="connsiteX3-7" fmla="*/ 0 w 1600080"/>
                <a:gd name="connsiteY3-8" fmla="*/ 3776548 h 3870277"/>
                <a:gd name="connsiteX0-9" fmla="*/ 16859 w 1616939"/>
                <a:gd name="connsiteY0-10" fmla="*/ 4102057 h 4195786"/>
                <a:gd name="connsiteX1-11" fmla="*/ 0 w 1616939"/>
                <a:gd name="connsiteY1-12" fmla="*/ 0 h 4195786"/>
                <a:gd name="connsiteX2-13" fmla="*/ 1616939 w 1616939"/>
                <a:gd name="connsiteY2-14" fmla="*/ 4195786 h 4195786"/>
                <a:gd name="connsiteX3-15" fmla="*/ 16859 w 1616939"/>
                <a:gd name="connsiteY3-16" fmla="*/ 4102057 h 419578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616939" h="4195786">
                  <a:moveTo>
                    <a:pt x="16859" y="4102057"/>
                  </a:moveTo>
                  <a:cubicBezTo>
                    <a:pt x="11239" y="2734705"/>
                    <a:pt x="5620" y="1367352"/>
                    <a:pt x="0" y="0"/>
                  </a:cubicBezTo>
                  <a:lnTo>
                    <a:pt x="1616939" y="4195786"/>
                  </a:lnTo>
                  <a:lnTo>
                    <a:pt x="16859" y="4102057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019DE6"/>
                </a:gs>
                <a:gs pos="100000">
                  <a:srgbClr val="244FA0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等腰三角形 61"/>
            <p:cNvSpPr/>
            <p:nvPr userDrawn="1"/>
          </p:nvSpPr>
          <p:spPr>
            <a:xfrm rot="3935556" flipH="1" flipV="1">
              <a:off x="10439931" y="2843896"/>
              <a:ext cx="1121387" cy="3149564"/>
            </a:xfrm>
            <a:custGeom>
              <a:avLst/>
              <a:gdLst>
                <a:gd name="connsiteX0" fmla="*/ 0 w 1582054"/>
                <a:gd name="connsiteY0" fmla="*/ 3776548 h 3776548"/>
                <a:gd name="connsiteX1" fmla="*/ 0 w 1582054"/>
                <a:gd name="connsiteY1" fmla="*/ 0 h 3776548"/>
                <a:gd name="connsiteX2" fmla="*/ 1582054 w 1582054"/>
                <a:gd name="connsiteY2" fmla="*/ 3776548 h 3776548"/>
                <a:gd name="connsiteX3" fmla="*/ 0 w 1582054"/>
                <a:gd name="connsiteY3" fmla="*/ 3776548 h 3776548"/>
                <a:gd name="connsiteX0-1" fmla="*/ 0 w 1600080"/>
                <a:gd name="connsiteY0-2" fmla="*/ 3776548 h 3870277"/>
                <a:gd name="connsiteX1-3" fmla="*/ 0 w 1600080"/>
                <a:gd name="connsiteY1-4" fmla="*/ 0 h 3870277"/>
                <a:gd name="connsiteX2-5" fmla="*/ 1600080 w 1600080"/>
                <a:gd name="connsiteY2-6" fmla="*/ 3870277 h 3870277"/>
                <a:gd name="connsiteX3-7" fmla="*/ 0 w 1600080"/>
                <a:gd name="connsiteY3-8" fmla="*/ 3776548 h 3870277"/>
                <a:gd name="connsiteX0-9" fmla="*/ 16859 w 1616939"/>
                <a:gd name="connsiteY0-10" fmla="*/ 4102057 h 4195786"/>
                <a:gd name="connsiteX1-11" fmla="*/ 0 w 1616939"/>
                <a:gd name="connsiteY1-12" fmla="*/ 0 h 4195786"/>
                <a:gd name="connsiteX2-13" fmla="*/ 1616939 w 1616939"/>
                <a:gd name="connsiteY2-14" fmla="*/ 4195786 h 4195786"/>
                <a:gd name="connsiteX3-15" fmla="*/ 16859 w 1616939"/>
                <a:gd name="connsiteY3-16" fmla="*/ 4102057 h 4195786"/>
                <a:gd name="connsiteX0-17" fmla="*/ 1132 w 1624232"/>
                <a:gd name="connsiteY0-18" fmla="*/ 3683146 h 4195786"/>
                <a:gd name="connsiteX1-19" fmla="*/ 7293 w 1624232"/>
                <a:gd name="connsiteY1-20" fmla="*/ 0 h 4195786"/>
                <a:gd name="connsiteX2-21" fmla="*/ 1624232 w 1624232"/>
                <a:gd name="connsiteY2-22" fmla="*/ 4195786 h 4195786"/>
                <a:gd name="connsiteX3-23" fmla="*/ 1132 w 1624232"/>
                <a:gd name="connsiteY3-24" fmla="*/ 3683146 h 4195786"/>
                <a:gd name="connsiteX0-25" fmla="*/ 1133 w 1566812"/>
                <a:gd name="connsiteY0-26" fmla="*/ 3683146 h 4400602"/>
                <a:gd name="connsiteX1-27" fmla="*/ 7294 w 1566812"/>
                <a:gd name="connsiteY1-28" fmla="*/ 0 h 4400602"/>
                <a:gd name="connsiteX2-29" fmla="*/ 1566812 w 1566812"/>
                <a:gd name="connsiteY2-30" fmla="*/ 4400601 h 4400602"/>
                <a:gd name="connsiteX3-31" fmla="*/ 1133 w 1566812"/>
                <a:gd name="connsiteY3-32" fmla="*/ 3683146 h 440060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566812" h="4400602">
                  <a:moveTo>
                    <a:pt x="1133" y="3683146"/>
                  </a:moveTo>
                  <a:cubicBezTo>
                    <a:pt x="-4487" y="2315794"/>
                    <a:pt x="12914" y="1367352"/>
                    <a:pt x="7294" y="0"/>
                  </a:cubicBezTo>
                  <a:lnTo>
                    <a:pt x="1566812" y="4400601"/>
                  </a:lnTo>
                  <a:lnTo>
                    <a:pt x="1133" y="3683146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019DE6"/>
                </a:gs>
                <a:gs pos="100000">
                  <a:srgbClr val="244FA0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4" name="文本占位符 2"/>
          <p:cNvSpPr>
            <a:spLocks noGrp="1"/>
          </p:cNvSpPr>
          <p:nvPr>
            <p:ph type="body" idx="15" hasCustomPrompt="1"/>
          </p:nvPr>
        </p:nvSpPr>
        <p:spPr>
          <a:xfrm>
            <a:off x="4803457" y="4873422"/>
            <a:ext cx="5167298" cy="4531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5" name="文本占位符 2"/>
          <p:cNvSpPr>
            <a:spLocks noGrp="1"/>
          </p:cNvSpPr>
          <p:nvPr>
            <p:ph type="body" idx="16" hasCustomPrompt="1"/>
          </p:nvPr>
        </p:nvSpPr>
        <p:spPr>
          <a:xfrm>
            <a:off x="3851121" y="4552619"/>
            <a:ext cx="778752" cy="103522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5400" b="0">
                <a:solidFill>
                  <a:schemeClr val="tx1"/>
                </a:solidFill>
                <a:latin typeface="Impact" panose="020B080603090205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dirty="0"/>
              <a:t>4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5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矩形 49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标题 4"/>
          <p:cNvSpPr>
            <a:spLocks noGrp="1"/>
          </p:cNvSpPr>
          <p:nvPr>
            <p:ph type="title" hasCustomPrompt="1"/>
          </p:nvPr>
        </p:nvSpPr>
        <p:spPr>
          <a:xfrm>
            <a:off x="4690038" y="2899839"/>
            <a:ext cx="5419185" cy="652754"/>
          </a:xfrm>
          <a:prstGeom prst="rect">
            <a:avLst/>
          </a:prstGeom>
        </p:spPr>
        <p:txBody>
          <a:bodyPr/>
          <a:lstStyle>
            <a:lvl1pPr>
              <a:defRPr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12" name="等腰三角形 61"/>
          <p:cNvSpPr/>
          <p:nvPr userDrawn="1"/>
        </p:nvSpPr>
        <p:spPr>
          <a:xfrm rot="3622870">
            <a:off x="431183" y="809442"/>
            <a:ext cx="1084619" cy="3072301"/>
          </a:xfrm>
          <a:custGeom>
            <a:avLst/>
            <a:gdLst>
              <a:gd name="connsiteX0" fmla="*/ 0 w 1582054"/>
              <a:gd name="connsiteY0" fmla="*/ 3776548 h 3776548"/>
              <a:gd name="connsiteX1" fmla="*/ 0 w 1582054"/>
              <a:gd name="connsiteY1" fmla="*/ 0 h 3776548"/>
              <a:gd name="connsiteX2" fmla="*/ 1582054 w 1582054"/>
              <a:gd name="connsiteY2" fmla="*/ 3776548 h 3776548"/>
              <a:gd name="connsiteX3" fmla="*/ 0 w 1582054"/>
              <a:gd name="connsiteY3" fmla="*/ 3776548 h 3776548"/>
              <a:gd name="connsiteX0-1" fmla="*/ 0 w 1600080"/>
              <a:gd name="connsiteY0-2" fmla="*/ 3776548 h 3870277"/>
              <a:gd name="connsiteX1-3" fmla="*/ 0 w 1600080"/>
              <a:gd name="connsiteY1-4" fmla="*/ 0 h 3870277"/>
              <a:gd name="connsiteX2-5" fmla="*/ 1600080 w 1600080"/>
              <a:gd name="connsiteY2-6" fmla="*/ 3870277 h 3870277"/>
              <a:gd name="connsiteX3-7" fmla="*/ 0 w 1600080"/>
              <a:gd name="connsiteY3-8" fmla="*/ 3776548 h 3870277"/>
              <a:gd name="connsiteX0-9" fmla="*/ 16859 w 1616939"/>
              <a:gd name="connsiteY0-10" fmla="*/ 4102057 h 4195786"/>
              <a:gd name="connsiteX1-11" fmla="*/ 0 w 1616939"/>
              <a:gd name="connsiteY1-12" fmla="*/ 0 h 4195786"/>
              <a:gd name="connsiteX2-13" fmla="*/ 1616939 w 1616939"/>
              <a:gd name="connsiteY2-14" fmla="*/ 4195786 h 4195786"/>
              <a:gd name="connsiteX3-15" fmla="*/ 16859 w 1616939"/>
              <a:gd name="connsiteY3-16" fmla="*/ 4102057 h 4195786"/>
              <a:gd name="connsiteX0-17" fmla="*/ 1132 w 1624232"/>
              <a:gd name="connsiteY0-18" fmla="*/ 3683146 h 4195786"/>
              <a:gd name="connsiteX1-19" fmla="*/ 7293 w 1624232"/>
              <a:gd name="connsiteY1-20" fmla="*/ 0 h 4195786"/>
              <a:gd name="connsiteX2-21" fmla="*/ 1624232 w 1624232"/>
              <a:gd name="connsiteY2-22" fmla="*/ 4195786 h 4195786"/>
              <a:gd name="connsiteX3-23" fmla="*/ 1132 w 1624232"/>
              <a:gd name="connsiteY3-24" fmla="*/ 3683146 h 4195786"/>
              <a:gd name="connsiteX0-25" fmla="*/ 1133 w 1566812"/>
              <a:gd name="connsiteY0-26" fmla="*/ 3683146 h 4400602"/>
              <a:gd name="connsiteX1-27" fmla="*/ 7294 w 1566812"/>
              <a:gd name="connsiteY1-28" fmla="*/ 0 h 4400602"/>
              <a:gd name="connsiteX2-29" fmla="*/ 1566812 w 1566812"/>
              <a:gd name="connsiteY2-30" fmla="*/ 4400601 h 4400602"/>
              <a:gd name="connsiteX3-31" fmla="*/ 1133 w 1566812"/>
              <a:gd name="connsiteY3-32" fmla="*/ 3683146 h 440060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566812" h="4400602">
                <a:moveTo>
                  <a:pt x="1133" y="3683146"/>
                </a:moveTo>
                <a:cubicBezTo>
                  <a:pt x="-4487" y="2315794"/>
                  <a:pt x="12914" y="1367352"/>
                  <a:pt x="7294" y="0"/>
                </a:cubicBezTo>
                <a:lnTo>
                  <a:pt x="1566812" y="4400601"/>
                </a:lnTo>
                <a:lnTo>
                  <a:pt x="1133" y="3683146"/>
                </a:lnTo>
                <a:close/>
              </a:path>
            </a:pathLst>
          </a:custGeom>
          <a:gradFill flip="none" rotWithShape="0">
            <a:gsLst>
              <a:gs pos="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7500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0" name="组合 29"/>
          <p:cNvGrpSpPr/>
          <p:nvPr userDrawn="1"/>
        </p:nvGrpSpPr>
        <p:grpSpPr>
          <a:xfrm>
            <a:off x="-383406" y="13513"/>
            <a:ext cx="6830505" cy="2596905"/>
            <a:chOff x="-383406" y="13513"/>
            <a:chExt cx="7508106" cy="2854524"/>
          </a:xfrm>
        </p:grpSpPr>
        <p:pic>
          <p:nvPicPr>
            <p:cNvPr id="32" name="图片 31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 flipV="1">
              <a:off x="0" y="13513"/>
              <a:ext cx="7124700" cy="256854"/>
            </a:xfrm>
            <a:prstGeom prst="rect">
              <a:avLst/>
            </a:prstGeom>
          </p:spPr>
        </p:pic>
        <p:sp>
          <p:nvSpPr>
            <p:cNvPr id="42" name="等腰三角形 61"/>
            <p:cNvSpPr/>
            <p:nvPr userDrawn="1"/>
          </p:nvSpPr>
          <p:spPr>
            <a:xfrm rot="5210965">
              <a:off x="1236172" y="-928686"/>
              <a:ext cx="1616939" cy="4195786"/>
            </a:xfrm>
            <a:custGeom>
              <a:avLst/>
              <a:gdLst>
                <a:gd name="connsiteX0" fmla="*/ 0 w 1582054"/>
                <a:gd name="connsiteY0" fmla="*/ 3776548 h 3776548"/>
                <a:gd name="connsiteX1" fmla="*/ 0 w 1582054"/>
                <a:gd name="connsiteY1" fmla="*/ 0 h 3776548"/>
                <a:gd name="connsiteX2" fmla="*/ 1582054 w 1582054"/>
                <a:gd name="connsiteY2" fmla="*/ 3776548 h 3776548"/>
                <a:gd name="connsiteX3" fmla="*/ 0 w 1582054"/>
                <a:gd name="connsiteY3" fmla="*/ 3776548 h 3776548"/>
                <a:gd name="connsiteX0-1" fmla="*/ 0 w 1600080"/>
                <a:gd name="connsiteY0-2" fmla="*/ 3776548 h 3870277"/>
                <a:gd name="connsiteX1-3" fmla="*/ 0 w 1600080"/>
                <a:gd name="connsiteY1-4" fmla="*/ 0 h 3870277"/>
                <a:gd name="connsiteX2-5" fmla="*/ 1600080 w 1600080"/>
                <a:gd name="connsiteY2-6" fmla="*/ 3870277 h 3870277"/>
                <a:gd name="connsiteX3-7" fmla="*/ 0 w 1600080"/>
                <a:gd name="connsiteY3-8" fmla="*/ 3776548 h 3870277"/>
                <a:gd name="connsiteX0-9" fmla="*/ 16859 w 1616939"/>
                <a:gd name="connsiteY0-10" fmla="*/ 4102057 h 4195786"/>
                <a:gd name="connsiteX1-11" fmla="*/ 0 w 1616939"/>
                <a:gd name="connsiteY1-12" fmla="*/ 0 h 4195786"/>
                <a:gd name="connsiteX2-13" fmla="*/ 1616939 w 1616939"/>
                <a:gd name="connsiteY2-14" fmla="*/ 4195786 h 4195786"/>
                <a:gd name="connsiteX3-15" fmla="*/ 16859 w 1616939"/>
                <a:gd name="connsiteY3-16" fmla="*/ 4102057 h 419578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616939" h="4195786">
                  <a:moveTo>
                    <a:pt x="16859" y="4102057"/>
                  </a:moveTo>
                  <a:cubicBezTo>
                    <a:pt x="11239" y="2734705"/>
                    <a:pt x="5620" y="1367352"/>
                    <a:pt x="0" y="0"/>
                  </a:cubicBezTo>
                  <a:lnTo>
                    <a:pt x="1616939" y="4195786"/>
                  </a:lnTo>
                  <a:lnTo>
                    <a:pt x="16859" y="4102057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019DE6"/>
                </a:gs>
                <a:gs pos="100000">
                  <a:srgbClr val="244FA0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等腰三角形 61"/>
            <p:cNvSpPr/>
            <p:nvPr userDrawn="1"/>
          </p:nvSpPr>
          <p:spPr>
            <a:xfrm rot="3935556">
              <a:off x="630682" y="732562"/>
              <a:ext cx="1121387" cy="3149564"/>
            </a:xfrm>
            <a:custGeom>
              <a:avLst/>
              <a:gdLst>
                <a:gd name="connsiteX0" fmla="*/ 0 w 1582054"/>
                <a:gd name="connsiteY0" fmla="*/ 3776548 h 3776548"/>
                <a:gd name="connsiteX1" fmla="*/ 0 w 1582054"/>
                <a:gd name="connsiteY1" fmla="*/ 0 h 3776548"/>
                <a:gd name="connsiteX2" fmla="*/ 1582054 w 1582054"/>
                <a:gd name="connsiteY2" fmla="*/ 3776548 h 3776548"/>
                <a:gd name="connsiteX3" fmla="*/ 0 w 1582054"/>
                <a:gd name="connsiteY3" fmla="*/ 3776548 h 3776548"/>
                <a:gd name="connsiteX0-1" fmla="*/ 0 w 1600080"/>
                <a:gd name="connsiteY0-2" fmla="*/ 3776548 h 3870277"/>
                <a:gd name="connsiteX1-3" fmla="*/ 0 w 1600080"/>
                <a:gd name="connsiteY1-4" fmla="*/ 0 h 3870277"/>
                <a:gd name="connsiteX2-5" fmla="*/ 1600080 w 1600080"/>
                <a:gd name="connsiteY2-6" fmla="*/ 3870277 h 3870277"/>
                <a:gd name="connsiteX3-7" fmla="*/ 0 w 1600080"/>
                <a:gd name="connsiteY3-8" fmla="*/ 3776548 h 3870277"/>
                <a:gd name="connsiteX0-9" fmla="*/ 16859 w 1616939"/>
                <a:gd name="connsiteY0-10" fmla="*/ 4102057 h 4195786"/>
                <a:gd name="connsiteX1-11" fmla="*/ 0 w 1616939"/>
                <a:gd name="connsiteY1-12" fmla="*/ 0 h 4195786"/>
                <a:gd name="connsiteX2-13" fmla="*/ 1616939 w 1616939"/>
                <a:gd name="connsiteY2-14" fmla="*/ 4195786 h 4195786"/>
                <a:gd name="connsiteX3-15" fmla="*/ 16859 w 1616939"/>
                <a:gd name="connsiteY3-16" fmla="*/ 4102057 h 4195786"/>
                <a:gd name="connsiteX0-17" fmla="*/ 1132 w 1624232"/>
                <a:gd name="connsiteY0-18" fmla="*/ 3683146 h 4195786"/>
                <a:gd name="connsiteX1-19" fmla="*/ 7293 w 1624232"/>
                <a:gd name="connsiteY1-20" fmla="*/ 0 h 4195786"/>
                <a:gd name="connsiteX2-21" fmla="*/ 1624232 w 1624232"/>
                <a:gd name="connsiteY2-22" fmla="*/ 4195786 h 4195786"/>
                <a:gd name="connsiteX3-23" fmla="*/ 1132 w 1624232"/>
                <a:gd name="connsiteY3-24" fmla="*/ 3683146 h 4195786"/>
                <a:gd name="connsiteX0-25" fmla="*/ 1133 w 1566812"/>
                <a:gd name="connsiteY0-26" fmla="*/ 3683146 h 4400602"/>
                <a:gd name="connsiteX1-27" fmla="*/ 7294 w 1566812"/>
                <a:gd name="connsiteY1-28" fmla="*/ 0 h 4400602"/>
                <a:gd name="connsiteX2-29" fmla="*/ 1566812 w 1566812"/>
                <a:gd name="connsiteY2-30" fmla="*/ 4400601 h 4400602"/>
                <a:gd name="connsiteX3-31" fmla="*/ 1133 w 1566812"/>
                <a:gd name="connsiteY3-32" fmla="*/ 3683146 h 440060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566812" h="4400602">
                  <a:moveTo>
                    <a:pt x="1133" y="3683146"/>
                  </a:moveTo>
                  <a:cubicBezTo>
                    <a:pt x="-4487" y="2315794"/>
                    <a:pt x="12914" y="1367352"/>
                    <a:pt x="7294" y="0"/>
                  </a:cubicBezTo>
                  <a:lnTo>
                    <a:pt x="1566812" y="4400601"/>
                  </a:lnTo>
                  <a:lnTo>
                    <a:pt x="1133" y="3683146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019DE6"/>
                </a:gs>
                <a:gs pos="100000">
                  <a:srgbClr val="244FA0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/>
          <p:cNvSpPr/>
          <p:nvPr userDrawn="1"/>
        </p:nvSpPr>
        <p:spPr>
          <a:xfrm>
            <a:off x="0" y="0"/>
            <a:ext cx="12192000" cy="6868520"/>
          </a:xfrm>
          <a:prstGeom prst="rect">
            <a:avLst/>
          </a:prstGeom>
          <a:blipFill dpi="0" rotWithShape="1">
            <a:blip r:embed="rId2">
              <a:alphaModFix amt="5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543"/>
            <a:ext cx="12192000" cy="755808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7300" y="6550603"/>
            <a:ext cx="7124700" cy="256854"/>
          </a:xfrm>
          <a:prstGeom prst="rect">
            <a:avLst/>
          </a:prstGeom>
        </p:spPr>
      </p:pic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9896620" y="6539466"/>
            <a:ext cx="2295380" cy="226743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chemeClr val="bg1"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85F8B262-510B-45FB-9F68-19347AFD565E}" type="slidenum">
              <a:rPr lang="zh-CN" altLang="en-US" smtClean="0"/>
              <a:t>‹#›</a:t>
            </a:fld>
            <a:endParaRPr lang="zh-CN" altLang="en-US" dirty="0"/>
          </a:p>
        </p:txBody>
      </p:sp>
      <p:grpSp>
        <p:nvGrpSpPr>
          <p:cNvPr id="24" name="组合 23"/>
          <p:cNvGrpSpPr/>
          <p:nvPr userDrawn="1"/>
        </p:nvGrpSpPr>
        <p:grpSpPr>
          <a:xfrm>
            <a:off x="0" y="6473036"/>
            <a:ext cx="12192000" cy="395484"/>
            <a:chOff x="0" y="6473036"/>
            <a:chExt cx="12192000" cy="395484"/>
          </a:xfrm>
        </p:grpSpPr>
        <p:pic>
          <p:nvPicPr>
            <p:cNvPr id="12" name="图片 11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6473036"/>
              <a:ext cx="12192000" cy="327878"/>
            </a:xfrm>
            <a:prstGeom prst="rect">
              <a:avLst/>
            </a:prstGeom>
          </p:spPr>
        </p:pic>
        <p:pic>
          <p:nvPicPr>
            <p:cNvPr id="16" name="图片 15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6550603"/>
              <a:ext cx="12192000" cy="317917"/>
            </a:xfrm>
            <a:prstGeom prst="rect">
              <a:avLst/>
            </a:prstGeom>
          </p:spPr>
        </p:pic>
      </p:grp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193442" y="6595470"/>
            <a:ext cx="4942840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r>
              <a:rPr lang="en-US" altLang="zh-CN" b="1" dirty="0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HARBIN INSTITUTE </a:t>
            </a:r>
            <a:r>
              <a:rPr lang="en-US" altLang="zh-CN" sz="1100" b="1" dirty="0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n-US" altLang="zh-CN" b="1" dirty="0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TECHNOLOGY</a:t>
            </a:r>
            <a:endParaRPr lang="zh-CN" altLang="en-US" b="1" dirty="0">
              <a:solidFill>
                <a:srgbClr val="F8F8F8">
                  <a:alpha val="8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4241"/>
            <a:ext cx="12192000" cy="84140"/>
          </a:xfrm>
          <a:prstGeom prst="rect">
            <a:avLst/>
          </a:prstGeom>
        </p:spPr>
      </p:pic>
      <p:sp>
        <p:nvSpPr>
          <p:cNvPr id="21" name="标题 4"/>
          <p:cNvSpPr>
            <a:spLocks noGrp="1"/>
          </p:cNvSpPr>
          <p:nvPr>
            <p:ph type="title" hasCustomPrompt="1"/>
          </p:nvPr>
        </p:nvSpPr>
        <p:spPr>
          <a:xfrm>
            <a:off x="888366" y="98277"/>
            <a:ext cx="5419185" cy="481783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单击此处编辑标题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多级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/>
          <p:cNvSpPr/>
          <p:nvPr userDrawn="1"/>
        </p:nvSpPr>
        <p:spPr>
          <a:xfrm>
            <a:off x="0" y="0"/>
            <a:ext cx="12192000" cy="6868520"/>
          </a:xfrm>
          <a:prstGeom prst="rect">
            <a:avLst/>
          </a:prstGeom>
          <a:blipFill dpi="0" rotWithShape="1">
            <a:blip r:embed="rId2">
              <a:alphaModFix amt="5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543"/>
            <a:ext cx="12192000" cy="755808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7300" y="6550603"/>
            <a:ext cx="7124700" cy="256854"/>
          </a:xfrm>
          <a:prstGeom prst="rect">
            <a:avLst/>
          </a:prstGeom>
        </p:spPr>
      </p:pic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9896620" y="6539466"/>
            <a:ext cx="2295380" cy="226743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chemeClr val="bg1"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85F8B262-510B-45FB-9F68-19347AFD565E}" type="slidenum">
              <a:rPr lang="zh-CN" altLang="en-US" smtClean="0"/>
              <a:t>‹#›</a:t>
            </a:fld>
            <a:endParaRPr lang="zh-CN" altLang="en-US" dirty="0"/>
          </a:p>
        </p:txBody>
      </p:sp>
      <p:grpSp>
        <p:nvGrpSpPr>
          <p:cNvPr id="24" name="组合 23"/>
          <p:cNvGrpSpPr/>
          <p:nvPr userDrawn="1"/>
        </p:nvGrpSpPr>
        <p:grpSpPr>
          <a:xfrm>
            <a:off x="0" y="6473036"/>
            <a:ext cx="12192000" cy="395484"/>
            <a:chOff x="0" y="6473036"/>
            <a:chExt cx="12192000" cy="395484"/>
          </a:xfrm>
        </p:grpSpPr>
        <p:pic>
          <p:nvPicPr>
            <p:cNvPr id="12" name="图片 11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6473036"/>
              <a:ext cx="12192000" cy="327878"/>
            </a:xfrm>
            <a:prstGeom prst="rect">
              <a:avLst/>
            </a:prstGeom>
          </p:spPr>
        </p:pic>
        <p:pic>
          <p:nvPicPr>
            <p:cNvPr id="16" name="图片 15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6550603"/>
              <a:ext cx="12192000" cy="317917"/>
            </a:xfrm>
            <a:prstGeom prst="rect">
              <a:avLst/>
            </a:prstGeom>
          </p:spPr>
        </p:pic>
      </p:grp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193442" y="6595470"/>
            <a:ext cx="4942840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r>
              <a:rPr lang="en-US" altLang="zh-CN" b="1" dirty="0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HARBIN INSTITUTE </a:t>
            </a:r>
            <a:r>
              <a:rPr lang="en-US" altLang="zh-CN" sz="1100" b="1" dirty="0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n-US" altLang="zh-CN" b="1" dirty="0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TECHNOLOGY</a:t>
            </a:r>
            <a:endParaRPr lang="zh-CN" altLang="en-US" b="1" dirty="0">
              <a:solidFill>
                <a:srgbClr val="F8F8F8">
                  <a:alpha val="8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4241"/>
            <a:ext cx="12192000" cy="84140"/>
          </a:xfrm>
          <a:prstGeom prst="rect">
            <a:avLst/>
          </a:prstGeom>
        </p:spPr>
      </p:pic>
      <p:sp>
        <p:nvSpPr>
          <p:cNvPr id="21" name="标题 4"/>
          <p:cNvSpPr>
            <a:spLocks noGrp="1"/>
          </p:cNvSpPr>
          <p:nvPr>
            <p:ph type="title" hasCustomPrompt="1"/>
          </p:nvPr>
        </p:nvSpPr>
        <p:spPr>
          <a:xfrm>
            <a:off x="888366" y="98277"/>
            <a:ext cx="5419185" cy="481783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单击此处编辑标题</a:t>
            </a:r>
          </a:p>
        </p:txBody>
      </p:sp>
      <p:sp>
        <p:nvSpPr>
          <p:cNvPr id="17" name="内容占位符 2"/>
          <p:cNvSpPr>
            <a:spLocks noGrp="1"/>
          </p:cNvSpPr>
          <p:nvPr>
            <p:ph idx="1" hasCustomPrompt="1"/>
          </p:nvPr>
        </p:nvSpPr>
        <p:spPr>
          <a:xfrm>
            <a:off x="665480" y="1512622"/>
            <a:ext cx="10515600" cy="3971173"/>
          </a:xfrm>
          <a:prstGeom prst="rect">
            <a:avLst/>
          </a:prstGeom>
        </p:spPr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单击此处编辑文本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彩色多级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/>
          <p:cNvSpPr/>
          <p:nvPr userDrawn="1"/>
        </p:nvSpPr>
        <p:spPr>
          <a:xfrm>
            <a:off x="0" y="0"/>
            <a:ext cx="12192000" cy="6868520"/>
          </a:xfrm>
          <a:prstGeom prst="rect">
            <a:avLst/>
          </a:prstGeom>
          <a:blipFill dpi="0" rotWithShape="1">
            <a:blip r:embed="rId2">
              <a:alphaModFix amt="5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543"/>
            <a:ext cx="12192000" cy="755808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7300" y="6550603"/>
            <a:ext cx="7124700" cy="256854"/>
          </a:xfrm>
          <a:prstGeom prst="rect">
            <a:avLst/>
          </a:prstGeom>
        </p:spPr>
      </p:pic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9896620" y="6539466"/>
            <a:ext cx="2295380" cy="226743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chemeClr val="bg1"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85F8B262-510B-45FB-9F68-19347AFD565E}" type="slidenum">
              <a:rPr lang="zh-CN" altLang="en-US" smtClean="0"/>
              <a:t>‹#›</a:t>
            </a:fld>
            <a:endParaRPr lang="zh-CN" altLang="en-US" dirty="0"/>
          </a:p>
        </p:txBody>
      </p:sp>
      <p:grpSp>
        <p:nvGrpSpPr>
          <p:cNvPr id="24" name="组合 23"/>
          <p:cNvGrpSpPr/>
          <p:nvPr userDrawn="1"/>
        </p:nvGrpSpPr>
        <p:grpSpPr>
          <a:xfrm>
            <a:off x="0" y="6473036"/>
            <a:ext cx="12192000" cy="395484"/>
            <a:chOff x="0" y="6473036"/>
            <a:chExt cx="12192000" cy="395484"/>
          </a:xfrm>
        </p:grpSpPr>
        <p:pic>
          <p:nvPicPr>
            <p:cNvPr id="12" name="图片 11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6473036"/>
              <a:ext cx="12192000" cy="327878"/>
            </a:xfrm>
            <a:prstGeom prst="rect">
              <a:avLst/>
            </a:prstGeom>
          </p:spPr>
        </p:pic>
        <p:pic>
          <p:nvPicPr>
            <p:cNvPr id="16" name="图片 15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6550603"/>
              <a:ext cx="12192000" cy="317917"/>
            </a:xfrm>
            <a:prstGeom prst="rect">
              <a:avLst/>
            </a:prstGeom>
          </p:spPr>
        </p:pic>
      </p:grp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193442" y="6595470"/>
            <a:ext cx="4942840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r>
              <a:rPr lang="en-US" altLang="zh-CN" b="1" dirty="0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HARBIN INSTITUTE </a:t>
            </a:r>
            <a:r>
              <a:rPr lang="en-US" altLang="zh-CN" sz="1100" b="1" dirty="0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n-US" altLang="zh-CN" b="1" dirty="0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TECHNOLOGY</a:t>
            </a:r>
            <a:endParaRPr lang="zh-CN" altLang="en-US" b="1" dirty="0">
              <a:solidFill>
                <a:srgbClr val="F8F8F8">
                  <a:alpha val="8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4241"/>
            <a:ext cx="12192000" cy="84140"/>
          </a:xfrm>
          <a:prstGeom prst="rect">
            <a:avLst/>
          </a:prstGeom>
        </p:spPr>
      </p:pic>
      <p:sp>
        <p:nvSpPr>
          <p:cNvPr id="21" name="标题 4"/>
          <p:cNvSpPr>
            <a:spLocks noGrp="1"/>
          </p:cNvSpPr>
          <p:nvPr>
            <p:ph type="title" hasCustomPrompt="1"/>
          </p:nvPr>
        </p:nvSpPr>
        <p:spPr>
          <a:xfrm>
            <a:off x="888366" y="98277"/>
            <a:ext cx="5419185" cy="481783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单击此处编辑标题</a:t>
            </a:r>
          </a:p>
        </p:txBody>
      </p:sp>
      <p:sp>
        <p:nvSpPr>
          <p:cNvPr id="17" name="内容占位符 7"/>
          <p:cNvSpPr>
            <a:spLocks noGrp="1"/>
          </p:cNvSpPr>
          <p:nvPr>
            <p:ph sz="quarter" idx="1"/>
          </p:nvPr>
        </p:nvSpPr>
        <p:spPr>
          <a:xfrm>
            <a:off x="722326" y="1070857"/>
            <a:ext cx="8153400" cy="4495800"/>
          </a:xfrm>
          <a:prstGeom prst="rect">
            <a:avLst/>
          </a:prstGeom>
          <a:noFill/>
        </p:spPr>
        <p:txBody>
          <a:bodyPr/>
          <a:lstStyle>
            <a:lvl1pPr>
              <a:buClr>
                <a:srgbClr val="C00000"/>
              </a:buClr>
              <a:buFont typeface="Wingdings" panose="05000000000000000000" pitchFamily="2" charset="2"/>
              <a:buChar char="p"/>
              <a:defRPr>
                <a:solidFill>
                  <a:schemeClr val="tx1"/>
                </a:solidFill>
              </a:defRPr>
            </a:lvl1pPr>
            <a:lvl2pPr>
              <a:buClr>
                <a:schemeClr val="accent1"/>
              </a:buClr>
              <a:buFont typeface="Wingdings" panose="05000000000000000000" pitchFamily="2" charset="2"/>
              <a:buChar char="p"/>
              <a:defRPr>
                <a:solidFill>
                  <a:schemeClr val="tx1"/>
                </a:solidFill>
              </a:defRPr>
            </a:lvl2pPr>
            <a:lvl3pPr>
              <a:buClr>
                <a:schemeClr val="accent6"/>
              </a:buClr>
              <a:buFont typeface="Wingdings" panose="05000000000000000000" pitchFamily="2" charset="2"/>
              <a:buChar char="p"/>
              <a:defRPr>
                <a:solidFill>
                  <a:schemeClr val="tx1"/>
                </a:solidFill>
              </a:defRPr>
            </a:lvl3pPr>
            <a:lvl4pPr>
              <a:buClr>
                <a:srgbClr val="FFC000"/>
              </a:buClr>
              <a:buFont typeface="Wingdings" panose="05000000000000000000" pitchFamily="2" charset="2"/>
              <a:buChar char="p"/>
              <a:defRPr>
                <a:solidFill>
                  <a:schemeClr val="tx1"/>
                </a:solidFill>
              </a:defRPr>
            </a:lvl4pPr>
            <a:lvl5pPr>
              <a:buFont typeface="Wingdings" panose="05000000000000000000" pitchFamily="2" charset="2"/>
              <a:buChar char="p"/>
              <a:defRPr>
                <a:solidFill>
                  <a:schemeClr val="tx1"/>
                </a:solidFill>
              </a:defRPr>
            </a:lvl5pPr>
          </a:lstStyle>
          <a:p>
            <a:pPr lvl="0" eaLnBrk="1" latinLnBrk="0" hangingPunct="1"/>
            <a:r>
              <a:rPr lang="zh-CN" altLang="en-US" dirty="0"/>
              <a:t>单击此处编辑母版文本样式</a:t>
            </a:r>
          </a:p>
          <a:p>
            <a:pPr lvl="1" eaLnBrk="1" latinLnBrk="0" hangingPunct="1"/>
            <a:r>
              <a:rPr lang="zh-CN" altLang="en-US" dirty="0"/>
              <a:t>第二级</a:t>
            </a:r>
          </a:p>
          <a:p>
            <a:pPr lvl="2" eaLnBrk="1" latinLnBrk="0" hangingPunct="1"/>
            <a:r>
              <a:rPr lang="zh-CN" altLang="en-US" dirty="0"/>
              <a:t>第三级</a:t>
            </a:r>
          </a:p>
          <a:p>
            <a:pPr lvl="3" eaLnBrk="1" latinLnBrk="0" hangingPunct="1"/>
            <a:r>
              <a:rPr lang="zh-CN" altLang="en-US" dirty="0"/>
              <a:t>第四级</a:t>
            </a:r>
          </a:p>
          <a:p>
            <a:pPr lvl="4" eaLnBrk="1" latinLnBrk="0" hangingPunct="1"/>
            <a:r>
              <a:rPr lang="zh-CN" altLang="en-US" dirty="0"/>
              <a:t>第五级</a:t>
            </a:r>
            <a:endParaRPr kumimoji="0"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wdDnDi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87392" y="2270737"/>
            <a:ext cx="8066108" cy="921434"/>
          </a:xfrm>
        </p:spPr>
        <p:txBody>
          <a:bodyPr/>
          <a:lstStyle/>
          <a:p>
            <a:r>
              <a:rPr lang="zh-CN" altLang="en-US" sz="4400" dirty="0">
                <a:latin typeface="+mn-lt"/>
                <a:ea typeface="+mn-ea"/>
                <a:cs typeface="+mn-ea"/>
                <a:sym typeface="+mn-lt"/>
              </a:rPr>
              <a:t>模式识别与机器学习</a:t>
            </a:r>
            <a:r>
              <a:rPr lang="en-US" altLang="zh-CN" sz="4400" dirty="0">
                <a:latin typeface="+mn-lt"/>
                <a:ea typeface="+mn-ea"/>
                <a:cs typeface="+mn-ea"/>
                <a:sym typeface="+mn-lt"/>
              </a:rPr>
              <a:t> | </a:t>
            </a:r>
            <a:r>
              <a:rPr lang="zh-CN" altLang="en-US" sz="4400" dirty="0">
                <a:latin typeface="+mn-lt"/>
                <a:ea typeface="+mn-ea"/>
                <a:cs typeface="+mn-ea"/>
                <a:sym typeface="+mn-lt"/>
              </a:rPr>
              <a:t>实验三</a:t>
            </a:r>
          </a:p>
        </p:txBody>
      </p:sp>
      <p:sp>
        <p:nvSpPr>
          <p:cNvPr id="6" name="标题 1"/>
          <p:cNvSpPr txBox="1"/>
          <p:nvPr/>
        </p:nvSpPr>
        <p:spPr>
          <a:xfrm>
            <a:off x="970211" y="4785045"/>
            <a:ext cx="5948422" cy="1122097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zh-CN" altLang="en-US" sz="1800" b="0" dirty="0">
                <a:latin typeface="+mj-ea"/>
                <a:ea typeface="+mj-ea"/>
                <a:cs typeface="+mn-ea"/>
                <a:sym typeface="+mn-lt"/>
              </a:rPr>
              <a:t>机器学习研究中心</a:t>
            </a:r>
            <a:endParaRPr lang="en-US" altLang="zh-CN" sz="1800" b="0" dirty="0">
              <a:latin typeface="+mj-ea"/>
              <a:ea typeface="+mj-ea"/>
              <a:cs typeface="+mn-ea"/>
              <a:sym typeface="+mn-lt"/>
            </a:endParaRPr>
          </a:p>
          <a:p>
            <a:pPr algn="l">
              <a:lnSpc>
                <a:spcPct val="100000"/>
              </a:lnSpc>
            </a:pPr>
            <a:r>
              <a:rPr lang="zh-CN" altLang="en-US" sz="1800" b="0" dirty="0">
                <a:latin typeface="+mj-ea"/>
                <a:ea typeface="+mj-ea"/>
                <a:cs typeface="+mn-ea"/>
                <a:sym typeface="+mn-lt"/>
              </a:rPr>
              <a:t>冯开来 </a:t>
            </a:r>
            <a:r>
              <a:rPr lang="en-US" altLang="zh-CN" sz="1800" b="0" dirty="0">
                <a:latin typeface="+mj-ea"/>
                <a:ea typeface="+mj-ea"/>
                <a:cs typeface="+mn-ea"/>
                <a:sym typeface="+mn-lt"/>
              </a:rPr>
              <a:t>klfeng@stu.hit.edu.cn</a:t>
            </a:r>
          </a:p>
          <a:p>
            <a:pPr algn="l">
              <a:lnSpc>
                <a:spcPct val="100000"/>
              </a:lnSpc>
            </a:pPr>
            <a:r>
              <a:rPr lang="zh-CN" altLang="en-US" sz="1800" b="0" dirty="0">
                <a:latin typeface="+mj-ea"/>
                <a:ea typeface="+mj-ea"/>
                <a:cs typeface="+mn-ea"/>
                <a:sym typeface="+mn-lt"/>
              </a:rPr>
              <a:t>江嫁修 </a:t>
            </a:r>
            <a:r>
              <a:rPr lang="en-US" altLang="zh-CN" sz="1800" b="0" dirty="0">
                <a:latin typeface="+mj-ea"/>
                <a:ea typeface="+mj-ea"/>
                <a:cs typeface="+mn-ea"/>
                <a:sym typeface="+mn-lt"/>
              </a:rPr>
              <a:t>23S003034@stu.hit.edu.cn</a:t>
            </a:r>
          </a:p>
          <a:p>
            <a:pPr algn="l">
              <a:lnSpc>
                <a:spcPct val="100000"/>
              </a:lnSpc>
            </a:pPr>
            <a:r>
              <a:rPr lang="en-US" altLang="zh-CN" sz="1800" b="0" dirty="0">
                <a:latin typeface="+mj-ea"/>
                <a:ea typeface="+mj-ea"/>
                <a:cs typeface="+mn-ea"/>
                <a:sym typeface="+mn-lt"/>
              </a:rPr>
              <a:t>2023</a:t>
            </a:r>
            <a:r>
              <a:rPr lang="zh-CN" altLang="en-US" sz="1800" b="0" dirty="0">
                <a:latin typeface="+mj-ea"/>
                <a:ea typeface="+mj-ea"/>
                <a:cs typeface="+mn-ea"/>
                <a:sym typeface="+mn-lt"/>
              </a:rPr>
              <a:t>年</a:t>
            </a:r>
            <a:r>
              <a:rPr lang="en-US" altLang="zh-CN" sz="1800" b="0" dirty="0">
                <a:latin typeface="+mj-ea"/>
                <a:ea typeface="+mj-ea"/>
                <a:cs typeface="+mn-ea"/>
                <a:sym typeface="+mn-lt"/>
              </a:rPr>
              <a:t>10</a:t>
            </a:r>
            <a:r>
              <a:rPr lang="zh-CN" altLang="en-US" sz="1800" b="0" dirty="0">
                <a:latin typeface="+mj-ea"/>
                <a:ea typeface="+mj-ea"/>
                <a:cs typeface="+mn-ea"/>
                <a:sym typeface="+mn-lt"/>
              </a:rPr>
              <a:t>月</a:t>
            </a:r>
          </a:p>
        </p:txBody>
      </p:sp>
      <p:cxnSp>
        <p:nvCxnSpPr>
          <p:cNvPr id="7" name="直接连接符 6"/>
          <p:cNvCxnSpPr/>
          <p:nvPr/>
        </p:nvCxnSpPr>
        <p:spPr>
          <a:xfrm>
            <a:off x="970211" y="3192171"/>
            <a:ext cx="5532189" cy="0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6" name="矩形 15"/>
          <p:cNvSpPr/>
          <p:nvPr/>
        </p:nvSpPr>
        <p:spPr>
          <a:xfrm>
            <a:off x="887392" y="213031"/>
            <a:ext cx="1203632" cy="1011839"/>
          </a:xfrm>
          <a:prstGeom prst="rect">
            <a:avLst/>
          </a:prstGeom>
          <a:blipFill dpi="0" rotWithShape="1">
            <a:blip r:embed="rId2">
              <a:alphaModFix amt="40000"/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标题 1">
            <a:extLst>
              <a:ext uri="{FF2B5EF4-FFF2-40B4-BE49-F238E27FC236}">
                <a16:creationId xmlns:a16="http://schemas.microsoft.com/office/drawing/2014/main" id="{BA00D500-7D00-4FDF-B769-8FDE311F92DA}"/>
              </a:ext>
            </a:extLst>
          </p:cNvPr>
          <p:cNvSpPr txBox="1"/>
          <p:nvPr/>
        </p:nvSpPr>
        <p:spPr>
          <a:xfrm>
            <a:off x="887392" y="3277234"/>
            <a:ext cx="5948422" cy="921433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zh-CN" altLang="en-US" sz="2400" b="0" dirty="0">
                <a:latin typeface="+mj-ea"/>
                <a:ea typeface="+mj-ea"/>
                <a:cs typeface="+mn-ea"/>
                <a:sym typeface="+mn-lt"/>
              </a:rPr>
              <a:t>循环神经网络实现</a:t>
            </a:r>
            <a:endParaRPr lang="en-US" altLang="zh-CN" sz="2400" b="0" dirty="0">
              <a:latin typeface="+mj-ea"/>
              <a:ea typeface="+mj-ea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A6E07895-BC4C-4FEE-BEAA-43578CB8C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8B262-510B-45FB-9F68-19347AFD565E}" type="slidenum">
              <a:rPr lang="zh-CN" altLang="en-US" smtClean="0"/>
              <a:t>2</a:t>
            </a:fld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5C6BB07-4D60-413E-A698-EB2AE2C6D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HARBIN INSTITUTE </a:t>
            </a:r>
            <a:r>
              <a:rPr lang="en-US" altLang="zh-CN" sz="1100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n-US" altLang="zh-CN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TECHNOLOGY</a:t>
            </a:r>
            <a:endParaRPr lang="zh-CN" altLang="en-US" b="1">
              <a:solidFill>
                <a:srgbClr val="F8F8F8">
                  <a:alpha val="8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zh-CN" altLang="en-US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24CFF556-1031-4674-ADBD-A2D8406B7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68" y="142806"/>
            <a:ext cx="10433032" cy="481783"/>
          </a:xfrm>
        </p:spPr>
        <p:txBody>
          <a:bodyPr/>
          <a:lstStyle/>
          <a:p>
            <a:r>
              <a:rPr lang="zh-CN" altLang="en-US" sz="3200" b="0" dirty="0">
                <a:latin typeface="+mj-ea"/>
                <a:ea typeface="+mj-ea"/>
                <a:cs typeface="+mn-ea"/>
                <a:sym typeface="+mn-lt"/>
              </a:rPr>
              <a:t>实验三 </a:t>
            </a:r>
            <a:r>
              <a:rPr lang="en-US" altLang="zh-CN" sz="3200" b="0" dirty="0">
                <a:latin typeface="+mj-ea"/>
                <a:ea typeface="+mj-ea"/>
                <a:cs typeface="+mn-ea"/>
                <a:sym typeface="+mn-lt"/>
              </a:rPr>
              <a:t>| </a:t>
            </a:r>
            <a:r>
              <a:rPr lang="zh-CN" altLang="en-US" sz="3200" b="0" dirty="0">
                <a:latin typeface="+mj-ea"/>
                <a:ea typeface="+mj-ea"/>
                <a:cs typeface="+mn-ea"/>
                <a:sym typeface="+mn-lt"/>
              </a:rPr>
              <a:t>循环</a:t>
            </a:r>
            <a:r>
              <a:rPr lang="zh-CN" altLang="en-US" b="0" dirty="0">
                <a:latin typeface="+mj-ea"/>
                <a:ea typeface="+mj-ea"/>
                <a:cs typeface="+mn-ea"/>
                <a:sym typeface="+mn-lt"/>
              </a:rPr>
              <a:t>神经网络实现</a:t>
            </a:r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90F1D2D-A40F-4D86-83A8-0372B5D2BA6E}"/>
              </a:ext>
            </a:extLst>
          </p:cNvPr>
          <p:cNvSpPr/>
          <p:nvPr/>
        </p:nvSpPr>
        <p:spPr>
          <a:xfrm>
            <a:off x="104775" y="83419"/>
            <a:ext cx="714393" cy="600558"/>
          </a:xfrm>
          <a:prstGeom prst="rect">
            <a:avLst/>
          </a:prstGeom>
          <a:blipFill dpi="0" rotWithShape="1">
            <a:blip r:embed="rId2">
              <a:biLevel thresh="25000"/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334D556-DCF7-42D6-BCBB-C61D3BF76C4B}"/>
              </a:ext>
            </a:extLst>
          </p:cNvPr>
          <p:cNvSpPr txBox="1"/>
          <p:nvPr/>
        </p:nvSpPr>
        <p:spPr>
          <a:xfrm>
            <a:off x="819168" y="1434590"/>
            <a:ext cx="11088304" cy="4700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lvl="0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基于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PyTorch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实现利用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Pytorch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自己实现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RNN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、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GRU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、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LSTM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和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Bi-LSTM</a:t>
            </a:r>
          </a:p>
          <a:p>
            <a:pPr marL="971550" lvl="1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不可直接调用</a:t>
            </a:r>
            <a:r>
              <a:rPr lang="en-US" altLang="zh-CN" sz="2800" dirty="0" err="1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nn.RNN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(), </a:t>
            </a:r>
            <a:r>
              <a:rPr lang="en-US" altLang="zh-CN" sz="2800" dirty="0" err="1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nn.GRU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(), </a:t>
            </a:r>
            <a:r>
              <a:rPr lang="en-US" altLang="zh-CN" sz="2800" dirty="0" err="1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nn.LSTM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()</a:t>
            </a:r>
          </a:p>
          <a:p>
            <a:pPr marL="514350" lvl="0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利用上述四种结构进行文本分类（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60%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）</a:t>
            </a:r>
            <a:endParaRPr lang="en-US" altLang="zh-CN" sz="2800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  <a:p>
            <a:pPr marL="971550" lvl="1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计算测试结果的准确率、召回率和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F1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值</a:t>
            </a:r>
            <a:endParaRPr lang="en-US" altLang="zh-CN" sz="2800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  <a:p>
            <a:pPr marL="971550" lvl="1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对比分析四种结构的实验结果</a:t>
            </a:r>
            <a:endParaRPr lang="en-US" altLang="zh-CN" sz="2800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  <a:p>
            <a:pPr marL="514350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任选上述一种结构进行温度预测（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40%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）</a:t>
            </a:r>
          </a:p>
          <a:p>
            <a:pPr marL="971550" lvl="1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使用五天的温度值预测出未来两天的温度值</a:t>
            </a:r>
            <a:endParaRPr lang="en-US" altLang="zh-CN" sz="2800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  <a:p>
            <a:pPr marL="971550" lvl="1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给出与真实值的平均误差和中位误差</a:t>
            </a:r>
            <a:endParaRPr lang="en-US" altLang="zh-CN" sz="2800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15912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A6E07895-BC4C-4FEE-BEAA-43578CB8C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8B262-510B-45FB-9F68-19347AFD565E}" type="slidenum">
              <a:rPr lang="zh-CN" altLang="en-US" smtClean="0"/>
              <a:t>3</a:t>
            </a:fld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5C6BB07-4D60-413E-A698-EB2AE2C6D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HARBIN INSTITUTE </a:t>
            </a:r>
            <a:r>
              <a:rPr lang="en-US" altLang="zh-CN" sz="1100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n-US" altLang="zh-CN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TECHNOLOGY</a:t>
            </a:r>
            <a:endParaRPr lang="zh-CN" altLang="en-US" b="1">
              <a:solidFill>
                <a:srgbClr val="F8F8F8">
                  <a:alpha val="8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zh-CN" altLang="en-US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24CFF556-1031-4674-ADBD-A2D8406B7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68" y="142806"/>
            <a:ext cx="10433032" cy="481783"/>
          </a:xfrm>
        </p:spPr>
        <p:txBody>
          <a:bodyPr/>
          <a:lstStyle/>
          <a:p>
            <a:r>
              <a:rPr lang="zh-CN" altLang="en-US" sz="3200" b="0" dirty="0">
                <a:latin typeface="+mj-ea"/>
                <a:ea typeface="+mj-ea"/>
                <a:cs typeface="+mn-ea"/>
                <a:sym typeface="+mn-lt"/>
              </a:rPr>
              <a:t>实验三 </a:t>
            </a:r>
            <a:r>
              <a:rPr lang="en-US" altLang="zh-CN" sz="3200" b="0" dirty="0">
                <a:latin typeface="+mj-ea"/>
                <a:ea typeface="+mj-ea"/>
                <a:cs typeface="+mn-ea"/>
                <a:sym typeface="+mn-lt"/>
              </a:rPr>
              <a:t>| </a:t>
            </a:r>
            <a:r>
              <a:rPr lang="zh-CN" altLang="en-US" sz="3200" b="0" dirty="0">
                <a:latin typeface="+mj-ea"/>
                <a:ea typeface="+mj-ea"/>
                <a:cs typeface="+mn-ea"/>
                <a:sym typeface="+mn-lt"/>
              </a:rPr>
              <a:t>文本分类</a:t>
            </a:r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90F1D2D-A40F-4D86-83A8-0372B5D2BA6E}"/>
              </a:ext>
            </a:extLst>
          </p:cNvPr>
          <p:cNvSpPr/>
          <p:nvPr/>
        </p:nvSpPr>
        <p:spPr>
          <a:xfrm>
            <a:off x="104775" y="83419"/>
            <a:ext cx="714393" cy="600558"/>
          </a:xfrm>
          <a:prstGeom prst="rect">
            <a:avLst/>
          </a:prstGeom>
          <a:blipFill dpi="0" rotWithShape="1">
            <a:blip r:embed="rId2">
              <a:biLevel thresh="25000"/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A8933E4-095A-7D75-D85B-5A4E740C0416}"/>
              </a:ext>
            </a:extLst>
          </p:cNvPr>
          <p:cNvSpPr txBox="1"/>
          <p:nvPr/>
        </p:nvSpPr>
        <p:spPr>
          <a:xfrm>
            <a:off x="819168" y="1434590"/>
            <a:ext cx="11088304" cy="4700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lvl="0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online_shopping_10_cats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数据集</a:t>
            </a:r>
          </a:p>
          <a:p>
            <a:pPr marL="971550" lvl="1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10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个类别（书籍、平板、手机、水果、洗发水、热水器、蒙牛、衣服、计算机、酒店）的网购评论数据</a:t>
            </a:r>
            <a:endParaRPr lang="en-US" altLang="zh-CN" sz="2800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  <a:p>
            <a:pPr marL="971550" lvl="1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根据评论内容区分评论物品类别</a:t>
            </a:r>
            <a:endParaRPr lang="en-US" altLang="zh-CN" sz="2800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  <a:p>
            <a:pPr marL="971550" lvl="1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共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62774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条数据，按给定顺序编号</a:t>
            </a:r>
            <a:r>
              <a:rPr lang="en-US" altLang="zh-CN" sz="2800" dirty="0" err="1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=1,2,…,62774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，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i%5=4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做验证集，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i%5=0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做测试集，其余作为训练集</a:t>
            </a:r>
            <a:endParaRPr lang="en-US" altLang="zh-CN" sz="2800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  <a:p>
            <a:pPr marL="514350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数据集下载</a:t>
            </a:r>
            <a:endParaRPr lang="en-US" altLang="zh-CN" sz="2800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  <a:p>
            <a:pPr marL="971550" lvl="1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https://github.com/SophonPlus/ChineseNlpCorpus/blob/master/datasets/online_shopping_10_cats/intro.ipynb</a:t>
            </a:r>
          </a:p>
        </p:txBody>
      </p:sp>
    </p:spTree>
    <p:extLst>
      <p:ext uri="{BB962C8B-B14F-4D97-AF65-F5344CB8AC3E}">
        <p14:creationId xmlns:p14="http://schemas.microsoft.com/office/powerpoint/2010/main" val="14077593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A6E07895-BC4C-4FEE-BEAA-43578CB8C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8B262-510B-45FB-9F68-19347AFD565E}" type="slidenum">
              <a:rPr lang="zh-CN" altLang="en-US" smtClean="0"/>
              <a:t>4</a:t>
            </a:fld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5C6BB07-4D60-413E-A698-EB2AE2C6D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HARBIN INSTITUTE </a:t>
            </a:r>
            <a:r>
              <a:rPr lang="en-US" altLang="zh-CN" sz="1100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n-US" altLang="zh-CN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TECHNOLOGY</a:t>
            </a:r>
            <a:endParaRPr lang="zh-CN" altLang="en-US" b="1">
              <a:solidFill>
                <a:srgbClr val="F8F8F8">
                  <a:alpha val="8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zh-CN" altLang="en-US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24CFF556-1031-4674-ADBD-A2D8406B7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68" y="142806"/>
            <a:ext cx="10433032" cy="481783"/>
          </a:xfrm>
        </p:spPr>
        <p:txBody>
          <a:bodyPr/>
          <a:lstStyle/>
          <a:p>
            <a:r>
              <a:rPr lang="zh-CN" altLang="en-US" sz="3200" b="0" dirty="0">
                <a:latin typeface="+mj-ea"/>
                <a:ea typeface="+mj-ea"/>
                <a:cs typeface="+mn-ea"/>
                <a:sym typeface="+mn-lt"/>
              </a:rPr>
              <a:t>实验三 </a:t>
            </a:r>
            <a:r>
              <a:rPr lang="en-US" altLang="zh-CN" sz="3200" b="0" dirty="0">
                <a:latin typeface="+mj-ea"/>
                <a:ea typeface="+mj-ea"/>
                <a:cs typeface="+mn-ea"/>
                <a:sym typeface="+mn-lt"/>
              </a:rPr>
              <a:t>| </a:t>
            </a:r>
            <a:r>
              <a:rPr lang="zh-CN" altLang="en-US" b="0" dirty="0">
                <a:latin typeface="+mj-ea"/>
                <a:ea typeface="+mj-ea"/>
                <a:cs typeface="+mn-ea"/>
                <a:sym typeface="+mn-lt"/>
              </a:rPr>
              <a:t>温度预测</a:t>
            </a:r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90F1D2D-A40F-4D86-83A8-0372B5D2BA6E}"/>
              </a:ext>
            </a:extLst>
          </p:cNvPr>
          <p:cNvSpPr/>
          <p:nvPr/>
        </p:nvSpPr>
        <p:spPr>
          <a:xfrm>
            <a:off x="104775" y="83419"/>
            <a:ext cx="714393" cy="600558"/>
          </a:xfrm>
          <a:prstGeom prst="rect">
            <a:avLst/>
          </a:prstGeom>
          <a:blipFill dpi="0" rotWithShape="1">
            <a:blip r:embed="rId2">
              <a:biLevel thresh="25000"/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46DFFF8-E06D-75B5-5837-0E9E219F4127}"/>
              </a:ext>
            </a:extLst>
          </p:cNvPr>
          <p:cNvSpPr txBox="1"/>
          <p:nvPr/>
        </p:nvSpPr>
        <p:spPr>
          <a:xfrm>
            <a:off x="819168" y="1434590"/>
            <a:ext cx="11088304" cy="36789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lvl="0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jena_climate_2009_2016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数据集</a:t>
            </a:r>
            <a:endParaRPr lang="en-US" altLang="zh-CN" sz="2800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  <a:p>
            <a:pPr marL="971550" lvl="1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每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10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分钟记录一次气压、气温、风速等天气数据，共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420551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条记录，历时八年（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2009~2016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）</a:t>
            </a:r>
            <a:endParaRPr lang="en-US" altLang="zh-CN" sz="2800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  <a:p>
            <a:pPr marL="971550" lvl="1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取前六年做训练集，后两年做测试集</a:t>
            </a:r>
            <a:endParaRPr lang="en-US" altLang="zh-CN" sz="2800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  <a:p>
            <a:pPr marL="971550" lvl="1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可对测试集分段，每七天作为一段，对于每一段而言，给定前五天的数据，预测后两天的数据，并计算与真实值的平均误差和中位误差，选取几段给出预测值和真实值的温度曲线样例</a:t>
            </a:r>
          </a:p>
        </p:txBody>
      </p:sp>
    </p:spTree>
    <p:extLst>
      <p:ext uri="{BB962C8B-B14F-4D97-AF65-F5344CB8AC3E}">
        <p14:creationId xmlns:p14="http://schemas.microsoft.com/office/powerpoint/2010/main" val="1123689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A6E07895-BC4C-4FEE-BEAA-43578CB8C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8B262-510B-45FB-9F68-19347AFD565E}" type="slidenum">
              <a:rPr lang="zh-CN" altLang="en-US" smtClean="0"/>
              <a:t>5</a:t>
            </a:fld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5C6BB07-4D60-413E-A698-EB2AE2C6D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HARBIN INSTITUTE </a:t>
            </a:r>
            <a:r>
              <a:rPr lang="en-US" altLang="zh-CN" sz="1100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n-US" altLang="zh-CN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TECHNOLOGY</a:t>
            </a:r>
            <a:endParaRPr lang="zh-CN" altLang="en-US" b="1">
              <a:solidFill>
                <a:srgbClr val="F8F8F8">
                  <a:alpha val="8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zh-CN" altLang="en-US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24CFF556-1031-4674-ADBD-A2D8406B7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68" y="142806"/>
            <a:ext cx="10433032" cy="481783"/>
          </a:xfrm>
        </p:spPr>
        <p:txBody>
          <a:bodyPr/>
          <a:lstStyle/>
          <a:p>
            <a:r>
              <a:rPr lang="zh-CN" altLang="en-US" sz="3200" b="0" dirty="0">
                <a:latin typeface="+mj-ea"/>
                <a:ea typeface="+mj-ea"/>
                <a:cs typeface="+mn-ea"/>
                <a:sym typeface="+mn-lt"/>
              </a:rPr>
              <a:t>实验三 </a:t>
            </a:r>
            <a:r>
              <a:rPr lang="en-US" altLang="zh-CN" sz="3200" b="0" dirty="0">
                <a:latin typeface="+mj-ea"/>
                <a:ea typeface="+mj-ea"/>
                <a:cs typeface="+mn-ea"/>
                <a:sym typeface="+mn-lt"/>
              </a:rPr>
              <a:t>| </a:t>
            </a:r>
            <a:r>
              <a:rPr lang="zh-CN" altLang="en-US" b="0" dirty="0">
                <a:latin typeface="+mj-ea"/>
                <a:ea typeface="+mj-ea"/>
                <a:cs typeface="+mn-ea"/>
                <a:sym typeface="+mn-lt"/>
              </a:rPr>
              <a:t>温度预测</a:t>
            </a:r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90F1D2D-A40F-4D86-83A8-0372B5D2BA6E}"/>
              </a:ext>
            </a:extLst>
          </p:cNvPr>
          <p:cNvSpPr/>
          <p:nvPr/>
        </p:nvSpPr>
        <p:spPr>
          <a:xfrm>
            <a:off x="104775" y="83419"/>
            <a:ext cx="714393" cy="600558"/>
          </a:xfrm>
          <a:prstGeom prst="rect">
            <a:avLst/>
          </a:prstGeom>
          <a:blipFill dpi="0" rotWithShape="1">
            <a:blip r:embed="rId2">
              <a:biLevel thresh="25000"/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46DFFF8-E06D-75B5-5837-0E9E219F4127}"/>
              </a:ext>
            </a:extLst>
          </p:cNvPr>
          <p:cNvSpPr txBox="1"/>
          <p:nvPr/>
        </p:nvSpPr>
        <p:spPr>
          <a:xfrm>
            <a:off x="819168" y="1434590"/>
            <a:ext cx="11088304" cy="31618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lvl="0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数据集下载</a:t>
            </a:r>
            <a:endParaRPr lang="en-US" altLang="zh-CN" sz="2800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  <a:p>
            <a:pPr marL="971550" lvl="1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https://www.kaggle.com/stytch16/jena-climate-2009-2016</a:t>
            </a:r>
          </a:p>
          <a:p>
            <a:pPr marL="514350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数据集分析</a:t>
            </a:r>
            <a:endParaRPr lang="en-US" altLang="zh-CN" sz="2800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  <a:p>
            <a:pPr marL="971550" lvl="1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https://github.com/Eligijus112/Vilnius-weather-LSTM/blob/main/weather-analysis.ipynb</a:t>
            </a:r>
          </a:p>
          <a:p>
            <a:pPr marL="971550" lvl="1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注意该参考网址中使用的</a:t>
            </a:r>
            <a:r>
              <a:rPr lang="zh-CN" altLang="en-US" sz="280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数据集与本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实验要求的数据集不一致</a:t>
            </a:r>
            <a:endParaRPr lang="en-US" altLang="zh-CN" sz="2800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42839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A6E07895-BC4C-4FEE-BEAA-43578CB8C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8B262-510B-45FB-9F68-19347AFD565E}" type="slidenum">
              <a:rPr lang="zh-CN" altLang="en-US" smtClean="0"/>
              <a:t>6</a:t>
            </a:fld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5C6BB07-4D60-413E-A698-EB2AE2C6D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HARBIN INSTITUTE </a:t>
            </a:r>
            <a:r>
              <a:rPr lang="en-US" altLang="zh-CN" sz="1100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n-US" altLang="zh-CN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TECHNOLOGY</a:t>
            </a:r>
            <a:endParaRPr lang="zh-CN" altLang="en-US" b="1">
              <a:solidFill>
                <a:srgbClr val="F8F8F8">
                  <a:alpha val="8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zh-CN" altLang="en-US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24CFF556-1031-4674-ADBD-A2D8406B7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68" y="142806"/>
            <a:ext cx="10433032" cy="481783"/>
          </a:xfrm>
        </p:spPr>
        <p:txBody>
          <a:bodyPr/>
          <a:lstStyle/>
          <a:p>
            <a:r>
              <a:rPr lang="zh-CN" altLang="en-US" sz="3200" b="0" dirty="0">
                <a:latin typeface="+mj-ea"/>
                <a:ea typeface="+mj-ea"/>
                <a:cs typeface="+mn-ea"/>
                <a:sym typeface="+mn-lt"/>
              </a:rPr>
              <a:t>实验三 </a:t>
            </a:r>
            <a:r>
              <a:rPr lang="en-US" altLang="zh-CN" sz="3200" b="0" dirty="0">
                <a:latin typeface="+mj-ea"/>
                <a:ea typeface="+mj-ea"/>
                <a:cs typeface="+mn-ea"/>
                <a:sym typeface="+mn-lt"/>
              </a:rPr>
              <a:t>| </a:t>
            </a:r>
            <a:r>
              <a:rPr lang="zh-CN" altLang="en-US" sz="3200" b="0" dirty="0">
                <a:latin typeface="+mj-ea"/>
                <a:ea typeface="+mj-ea"/>
                <a:cs typeface="+mn-ea"/>
                <a:sym typeface="+mn-lt"/>
              </a:rPr>
              <a:t>提交</a:t>
            </a:r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90F1D2D-A40F-4D86-83A8-0372B5D2BA6E}"/>
              </a:ext>
            </a:extLst>
          </p:cNvPr>
          <p:cNvSpPr/>
          <p:nvPr/>
        </p:nvSpPr>
        <p:spPr>
          <a:xfrm>
            <a:off x="104775" y="83419"/>
            <a:ext cx="714393" cy="600558"/>
          </a:xfrm>
          <a:prstGeom prst="rect">
            <a:avLst/>
          </a:prstGeom>
          <a:blipFill dpi="0" rotWithShape="1">
            <a:blip r:embed="rId2">
              <a:biLevel thresh="25000"/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93C39B2D-485E-4899-A4D2-CCFED0FB5573}"/>
              </a:ext>
            </a:extLst>
          </p:cNvPr>
          <p:cNvSpPr txBox="1">
            <a:spLocks/>
          </p:cNvSpPr>
          <p:nvPr/>
        </p:nvSpPr>
        <p:spPr>
          <a:xfrm>
            <a:off x="970476" y="1225485"/>
            <a:ext cx="9491028" cy="471308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marL="514350" lvl="0" indent="-514350">
              <a:lnSpc>
                <a:spcPct val="120000"/>
              </a:lnSpc>
              <a:buFont typeface="+mj-lt"/>
              <a:buAutoNum type="arabicPeriod"/>
              <a:defRPr sz="280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defRPr>
            </a:lvl1pPr>
            <a:lvl2pPr marL="971550" lvl="1" indent="-514350">
              <a:lnSpc>
                <a:spcPct val="120000"/>
              </a:lnSpc>
              <a:buFont typeface="Arial" panose="020B0604020202020204" pitchFamily="34" charset="0"/>
              <a:buChar char="•"/>
              <a:defRPr sz="280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zh-CN" altLang="en-US" dirty="0"/>
              <a:t>实验报告</a:t>
            </a:r>
            <a:endParaRPr lang="en-US" altLang="zh-CN" dirty="0"/>
          </a:p>
          <a:p>
            <a:pPr lvl="1"/>
            <a:r>
              <a:rPr lang="zh-CN" altLang="en-US" dirty="0"/>
              <a:t>实验环境</a:t>
            </a:r>
            <a:endParaRPr lang="en-US" altLang="zh-CN" dirty="0"/>
          </a:p>
          <a:p>
            <a:pPr lvl="1"/>
            <a:r>
              <a:rPr lang="zh-CN" altLang="en-US" dirty="0"/>
              <a:t>实验内容（内容充实）</a:t>
            </a:r>
            <a:endParaRPr lang="en-US" altLang="zh-CN" dirty="0"/>
          </a:p>
          <a:p>
            <a:pPr lvl="1"/>
            <a:r>
              <a:rPr lang="zh-CN" altLang="en-US" dirty="0"/>
              <a:t>实验结果与分析</a:t>
            </a:r>
            <a:endParaRPr lang="en-US" altLang="zh-CN" dirty="0"/>
          </a:p>
          <a:p>
            <a:r>
              <a:rPr lang="zh-CN" altLang="en-US" dirty="0"/>
              <a:t>代码 （正确性、规范性、注释、杜绝抄袭）</a:t>
            </a:r>
            <a:endParaRPr lang="en-US" altLang="zh-CN" dirty="0"/>
          </a:p>
          <a:p>
            <a:r>
              <a:rPr lang="zh-CN" altLang="en-US" dirty="0"/>
              <a:t>最佳模型</a:t>
            </a:r>
            <a:endParaRPr lang="en-US" altLang="zh-CN" dirty="0"/>
          </a:p>
          <a:p>
            <a:r>
              <a:rPr lang="zh-CN" altLang="en-US" dirty="0"/>
              <a:t>截止时间：</a:t>
            </a:r>
            <a:r>
              <a:rPr lang="en-US" altLang="zh-CN" dirty="0"/>
              <a:t>11.11</a:t>
            </a:r>
            <a:r>
              <a:rPr lang="zh-CN" altLang="en-US" dirty="0"/>
              <a:t>（两周）</a:t>
            </a:r>
            <a:endParaRPr lang="en-US" altLang="zh-CN" dirty="0"/>
          </a:p>
          <a:p>
            <a:r>
              <a:rPr lang="zh-CN" altLang="en-US" dirty="0"/>
              <a:t>将压缩包提交至</a:t>
            </a:r>
            <a:r>
              <a:rPr lang="en-US" altLang="zh-CN" dirty="0"/>
              <a:t>https://pan.hit.edu.cn/l/ZFDgo2</a:t>
            </a:r>
          </a:p>
          <a:p>
            <a:r>
              <a:rPr lang="zh-CN" altLang="en-US" dirty="0"/>
              <a:t>压缩包命名：</a:t>
            </a:r>
            <a:r>
              <a:rPr lang="en-US" altLang="zh-CN" dirty="0"/>
              <a:t>[</a:t>
            </a:r>
            <a:r>
              <a:rPr lang="zh-CN" altLang="en-US" dirty="0"/>
              <a:t>实验</a:t>
            </a:r>
            <a:r>
              <a:rPr lang="en-US" altLang="zh-CN" dirty="0"/>
              <a:t>3-</a:t>
            </a:r>
            <a:r>
              <a:rPr lang="zh-CN" altLang="en-US" dirty="0"/>
              <a:t>学号</a:t>
            </a:r>
            <a:r>
              <a:rPr lang="en-US" altLang="zh-CN" dirty="0"/>
              <a:t>-</a:t>
            </a:r>
            <a:r>
              <a:rPr lang="zh-CN" altLang="en-US" dirty="0"/>
              <a:t>姓名</a:t>
            </a:r>
            <a:r>
              <a:rPr lang="en-US" altLang="zh-CN" dirty="0"/>
              <a:t>.zip]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120857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56007" y="2766218"/>
            <a:ext cx="10515600" cy="1325563"/>
          </a:xfrm>
        </p:spPr>
        <p:txBody>
          <a:bodyPr/>
          <a:lstStyle/>
          <a:p>
            <a:r>
              <a:rPr lang="zh-CN" altLang="en-US" sz="6000" dirty="0">
                <a:latin typeface="+mn-lt"/>
                <a:ea typeface="+mn-ea"/>
                <a:cs typeface="+mn-ea"/>
                <a:sym typeface="+mn-lt"/>
              </a:rPr>
              <a:t>谢谢！</a:t>
            </a:r>
          </a:p>
        </p:txBody>
      </p:sp>
      <p:sp>
        <p:nvSpPr>
          <p:cNvPr id="11" name="矩形 10"/>
          <p:cNvSpPr/>
          <p:nvPr/>
        </p:nvSpPr>
        <p:spPr>
          <a:xfrm>
            <a:off x="-1038688" y="3216886"/>
            <a:ext cx="4497517" cy="3780859"/>
          </a:xfrm>
          <a:prstGeom prst="rect">
            <a:avLst/>
          </a:prstGeom>
          <a:blipFill dpi="0" rotWithShape="1">
            <a:blip r:embed="rId2">
              <a:alphaModFix amt="45000"/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PP_MARK_KEY" val="620b1d2c-e880-41ed-bbe6-d6915f83f7e0"/>
  <p:tag name="COMMONDATA" val="eyJoZGlkIjoiZWZhYWRlYmE4M2QzN2E2OTBmZmVhM2Y1NDk5YzVkMzEifQ=="/>
</p:tagLst>
</file>

<file path=ppt/theme/theme1.xml><?xml version="1.0" encoding="utf-8"?>
<a:theme xmlns:a="http://schemas.openxmlformats.org/drawingml/2006/main" name="Office 主题​​">
  <a:themeElements>
    <a:clrScheme name="自定义 6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5B9BD5"/>
      </a:accent2>
      <a:accent3>
        <a:srgbClr val="A5A5A5"/>
      </a:accent3>
      <a:accent4>
        <a:srgbClr val="C00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hllm4cnv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571</TotalTime>
  <Words>501</Words>
  <Application>Microsoft Office PowerPoint</Application>
  <PresentationFormat>宽屏</PresentationFormat>
  <Paragraphs>54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4" baseType="lpstr">
      <vt:lpstr>等线</vt:lpstr>
      <vt:lpstr>微软雅黑</vt:lpstr>
      <vt:lpstr>Arial</vt:lpstr>
      <vt:lpstr>Impact</vt:lpstr>
      <vt:lpstr>Times New Roman</vt:lpstr>
      <vt:lpstr>Wingdings</vt:lpstr>
      <vt:lpstr>Office 主题​​</vt:lpstr>
      <vt:lpstr>模式识别与机器学习 | 实验三</vt:lpstr>
      <vt:lpstr>实验三 | 循环神经网络实现</vt:lpstr>
      <vt:lpstr>实验三 | 文本分类</vt:lpstr>
      <vt:lpstr>实验三 | 温度预测</vt:lpstr>
      <vt:lpstr>实验三 | 温度预测</vt:lpstr>
      <vt:lpstr>实验三 | 提交</vt:lpstr>
      <vt:lpstr>谢谢！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Sun QH</dc:creator>
  <cp:lastModifiedBy>稼修 江</cp:lastModifiedBy>
  <cp:revision>372</cp:revision>
  <dcterms:created xsi:type="dcterms:W3CDTF">2020-10-10T02:02:00Z</dcterms:created>
  <dcterms:modified xsi:type="dcterms:W3CDTF">2023-10-26T07:37:30Z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89198132BA6D413983EDDFABAEB55455</vt:lpwstr>
  </property>
  <property fmtid="{D5CDD505-2E9C-101B-9397-08002B2CF9AE}" pid="3" name="KSOProductBuildVer">
    <vt:lpwstr>2052-11.1.0.13703</vt:lpwstr>
  </property>
</Properties>
</file>

<file path=docProps/thumbnail.jpeg>
</file>